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Lst>
  <p:notesMasterIdLst>
    <p:notesMasterId r:id="rId55"/>
  </p:notesMasterIdLst>
  <p:handoutMasterIdLst>
    <p:handoutMasterId r:id="rId56"/>
  </p:handoutMasterIdLst>
  <p:sldIdLst>
    <p:sldId id="266" r:id="rId3"/>
    <p:sldId id="260" r:id="rId4"/>
    <p:sldId id="295" r:id="rId5"/>
    <p:sldId id="261" r:id="rId6"/>
    <p:sldId id="331" r:id="rId7"/>
    <p:sldId id="262" r:id="rId8"/>
    <p:sldId id="310" r:id="rId9"/>
    <p:sldId id="263" r:id="rId10"/>
    <p:sldId id="311" r:id="rId11"/>
    <p:sldId id="312" r:id="rId12"/>
    <p:sldId id="329" r:id="rId13"/>
    <p:sldId id="287" r:id="rId14"/>
    <p:sldId id="313" r:id="rId15"/>
    <p:sldId id="290" r:id="rId16"/>
    <p:sldId id="314" r:id="rId17"/>
    <p:sldId id="334" r:id="rId18"/>
    <p:sldId id="289" r:id="rId19"/>
    <p:sldId id="330" r:id="rId20"/>
    <p:sldId id="332" r:id="rId21"/>
    <p:sldId id="333" r:id="rId22"/>
    <p:sldId id="291" r:id="rId23"/>
    <p:sldId id="315" r:id="rId24"/>
    <p:sldId id="292" r:id="rId25"/>
    <p:sldId id="323" r:id="rId26"/>
    <p:sldId id="293" r:id="rId27"/>
    <p:sldId id="316" r:id="rId28"/>
    <p:sldId id="294" r:id="rId29"/>
    <p:sldId id="317" r:id="rId30"/>
    <p:sldId id="326" r:id="rId31"/>
    <p:sldId id="327" r:id="rId32"/>
    <p:sldId id="296" r:id="rId33"/>
    <p:sldId id="318" r:id="rId34"/>
    <p:sldId id="324" r:id="rId35"/>
    <p:sldId id="325" r:id="rId36"/>
    <p:sldId id="297" r:id="rId37"/>
    <p:sldId id="319" r:id="rId38"/>
    <p:sldId id="298" r:id="rId39"/>
    <p:sldId id="301" r:id="rId40"/>
    <p:sldId id="302" r:id="rId41"/>
    <p:sldId id="303" r:id="rId42"/>
    <p:sldId id="304" r:id="rId43"/>
    <p:sldId id="305" r:id="rId44"/>
    <p:sldId id="306" r:id="rId45"/>
    <p:sldId id="307" r:id="rId46"/>
    <p:sldId id="308" r:id="rId47"/>
    <p:sldId id="299" r:id="rId48"/>
    <p:sldId id="335" r:id="rId49"/>
    <p:sldId id="309" r:id="rId50"/>
    <p:sldId id="320" r:id="rId51"/>
    <p:sldId id="300" r:id="rId52"/>
    <p:sldId id="322" r:id="rId53"/>
    <p:sldId id="26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C13238"/>
    <a:srgbClr val="042B8E"/>
    <a:srgbClr val="000000"/>
    <a:srgbClr val="F5F5F5"/>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6314" autoAdjust="0"/>
  </p:normalViewPr>
  <p:slideViewPr>
    <p:cSldViewPr snapToGrid="0">
      <p:cViewPr varScale="1">
        <p:scale>
          <a:sx n="81" d="100"/>
          <a:sy n="81" d="100"/>
        </p:scale>
        <p:origin x="691" y="48"/>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2227"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76B4C7-5318-4A8F-96C2-D858BC1F6A49}" type="datetimeFigureOut">
              <a:rPr lang="zh-TW" altLang="en-US" smtClean="0"/>
              <a:t>2022/1/15</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39326-D62A-46EA-83FD-FF71AE416E55}" type="slidenum">
              <a:rPr lang="zh-TW" altLang="en-US" smtClean="0"/>
              <a:t>‹#›</a:t>
            </a:fld>
            <a:endParaRPr lang="zh-TW" altLang="en-US"/>
          </a:p>
        </p:txBody>
      </p:sp>
    </p:spTree>
    <p:extLst>
      <p:ext uri="{BB962C8B-B14F-4D97-AF65-F5344CB8AC3E}">
        <p14:creationId xmlns:p14="http://schemas.microsoft.com/office/powerpoint/2010/main" val="5450574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96254-41B3-4643-86D0-849B9BB38A54}" type="datetimeFigureOut">
              <a:rPr lang="zh-CN" altLang="en-US" smtClean="0"/>
              <a:t>2022/1/15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05BDE-B16E-4830-A713-B07D7E7AC776}" type="slidenum">
              <a:rPr lang="zh-CN" altLang="en-US" smtClean="0"/>
              <a:t>‹#›</a:t>
            </a:fld>
            <a:endParaRPr lang="zh-CN" altLang="en-US"/>
          </a:p>
        </p:txBody>
      </p:sp>
    </p:spTree>
    <p:extLst>
      <p:ext uri="{BB962C8B-B14F-4D97-AF65-F5344CB8AC3E}">
        <p14:creationId xmlns:p14="http://schemas.microsoft.com/office/powerpoint/2010/main" val="214404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1C05BDE-B16E-4830-A713-B07D7E7AC776}" type="slidenum">
              <a:rPr lang="zh-CN" altLang="en-US" smtClean="0"/>
              <a:t>1</a:t>
            </a:fld>
            <a:endParaRPr lang="zh-CN" altLang="en-US"/>
          </a:p>
        </p:txBody>
      </p:sp>
    </p:spTree>
    <p:extLst>
      <p:ext uri="{BB962C8B-B14F-4D97-AF65-F5344CB8AC3E}">
        <p14:creationId xmlns:p14="http://schemas.microsoft.com/office/powerpoint/2010/main" val="1874235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https://www.ypppt.com/</a:t>
            </a:r>
            <a:endParaRPr lang="zh-CN" altLang="en-US" dirty="0"/>
          </a:p>
        </p:txBody>
      </p:sp>
      <p:sp>
        <p:nvSpPr>
          <p:cNvPr id="4" name="灯片编号占位符 3"/>
          <p:cNvSpPr>
            <a:spLocks noGrp="1"/>
          </p:cNvSpPr>
          <p:nvPr>
            <p:ph type="sldNum" sz="quarter" idx="10"/>
          </p:nvPr>
        </p:nvSpPr>
        <p:spPr/>
        <p:txBody>
          <a:bodyPr/>
          <a:lstStyle/>
          <a:p>
            <a:fld id="{B1C05BDE-B16E-4830-A713-B07D7E7AC776}" type="slidenum">
              <a:rPr lang="zh-CN" altLang="en-US" smtClean="0"/>
              <a:t>11</a:t>
            </a:fld>
            <a:endParaRPr lang="zh-CN" altLang="en-US"/>
          </a:p>
        </p:txBody>
      </p:sp>
    </p:spTree>
    <p:extLst>
      <p:ext uri="{BB962C8B-B14F-4D97-AF65-F5344CB8AC3E}">
        <p14:creationId xmlns:p14="http://schemas.microsoft.com/office/powerpoint/2010/main" val="3827247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1C05BDE-B16E-4830-A713-B07D7E7AC776}" type="slidenum">
              <a:rPr lang="zh-CN" altLang="en-US" smtClean="0"/>
              <a:t>15</a:t>
            </a:fld>
            <a:endParaRPr lang="zh-CN" altLang="en-US"/>
          </a:p>
        </p:txBody>
      </p:sp>
    </p:spTree>
    <p:extLst>
      <p:ext uri="{BB962C8B-B14F-4D97-AF65-F5344CB8AC3E}">
        <p14:creationId xmlns:p14="http://schemas.microsoft.com/office/powerpoint/2010/main" val="1657570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1C05BDE-B16E-4830-A713-B07D7E7AC776}" type="slidenum">
              <a:rPr lang="zh-CN" altLang="en-US" smtClean="0"/>
              <a:t>16</a:t>
            </a:fld>
            <a:endParaRPr lang="zh-CN" altLang="en-US"/>
          </a:p>
        </p:txBody>
      </p:sp>
    </p:spTree>
    <p:extLst>
      <p:ext uri="{BB962C8B-B14F-4D97-AF65-F5344CB8AC3E}">
        <p14:creationId xmlns:p14="http://schemas.microsoft.com/office/powerpoint/2010/main" val="3096924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alphaModFix amt="8000"/>
            <a:lum/>
          </a:blip>
          <a:srcRect/>
          <a:tile tx="0" ty="0" sx="100000" sy="100000" flip="none" algn="tl"/>
        </a:blipFill>
        <a:effectLst/>
      </p:bgPr>
    </p:bg>
    <p:spTree>
      <p:nvGrpSpPr>
        <p:cNvPr id="1" name=""/>
        <p:cNvGrpSpPr/>
        <p:nvPr/>
      </p:nvGrpSpPr>
      <p:grpSpPr>
        <a:xfrm>
          <a:off x="0" y="0"/>
          <a:ext cx="0" cy="0"/>
          <a:chOff x="0" y="0"/>
          <a:chExt cx="0" cy="0"/>
        </a:xfrm>
      </p:grpSpPr>
      <p:pic>
        <p:nvPicPr>
          <p:cNvPr id="4" name="圖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71765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1658159742"/>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85480713"/>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480368" y="568939"/>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667931179"/>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45993033"/>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58159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823350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399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8000"/>
            <a:lum/>
          </a:blip>
          <a:srcRect/>
          <a:tile tx="0" ty="0" sx="100000" sy="100000" flip="none" algn="tl"/>
        </a:blip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C8E6741-1C6B-4C37-99BC-DE37B294F74B}"/>
              </a:ext>
            </a:extLst>
          </p:cNvPr>
          <p:cNvGrpSpPr/>
          <p:nvPr userDrawn="1"/>
        </p:nvGrpSpPr>
        <p:grpSpPr>
          <a:xfrm>
            <a:off x="151767" y="151768"/>
            <a:ext cx="3564635" cy="794294"/>
            <a:chOff x="151767" y="151768"/>
            <a:chExt cx="3564635" cy="794294"/>
          </a:xfrm>
        </p:grpSpPr>
        <p:pic>
          <p:nvPicPr>
            <p:cNvPr id="3" name="图片 2">
              <a:extLst>
                <a:ext uri="{FF2B5EF4-FFF2-40B4-BE49-F238E27FC236}">
                  <a16:creationId xmlns:a16="http://schemas.microsoft.com/office/drawing/2014/main" id="{E224806F-559E-4D26-AF1D-63602C30FA4F}"/>
                </a:ext>
              </a:extLst>
            </p:cNvPr>
            <p:cNvPicPr>
              <a:picLocks noChangeAspect="1"/>
            </p:cNvPicPr>
            <p:nvPr/>
          </p:nvPicPr>
          <p:blipFill>
            <a:blip r:embed="rId8">
              <a:extLst>
                <a:ext uri="{28A0092B-C50C-407E-A947-70E740481C1C}">
                  <a14:useLocalDpi xmlns:a14="http://schemas.microsoft.com/office/drawing/2010/main" val="0"/>
                </a:ext>
              </a:extLst>
            </a:blip>
            <a:srcRect l="14974" t="38174" r="64746" b="41582"/>
            <a:stretch>
              <a:fillRect/>
            </a:stretch>
          </p:blipFill>
          <p:spPr>
            <a:xfrm rot="2681407">
              <a:off x="151767" y="151768"/>
              <a:ext cx="732837" cy="73283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4" name="图片 3">
              <a:extLst>
                <a:ext uri="{FF2B5EF4-FFF2-40B4-BE49-F238E27FC236}">
                  <a16:creationId xmlns:a16="http://schemas.microsoft.com/office/drawing/2014/main" id="{C26F03BE-B048-44F6-8F5B-5BEACEADD4D8}"/>
                </a:ext>
              </a:extLst>
            </p:cNvPr>
            <p:cNvPicPr>
              <a:picLocks noChangeAspect="1"/>
            </p:cNvPicPr>
            <p:nvPr/>
          </p:nvPicPr>
          <p:blipFill>
            <a:blip r:embed="rId9" cstate="print">
              <a:extLst>
                <a:ext uri="{28A0092B-C50C-407E-A947-70E740481C1C}">
                  <a14:useLocalDpi xmlns:a14="http://schemas.microsoft.com/office/drawing/2010/main" val="0"/>
                </a:ext>
              </a:extLst>
            </a:blip>
            <a:srcRect l="22855" t="23157" r="45633" b="45276"/>
            <a:stretch>
              <a:fillRect/>
            </a:stretch>
          </p:blipFill>
          <p:spPr>
            <a:xfrm rot="2355767">
              <a:off x="608496" y="502411"/>
              <a:ext cx="443650" cy="44365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5" name="文本框 4">
              <a:extLst>
                <a:ext uri="{FF2B5EF4-FFF2-40B4-BE49-F238E27FC236}">
                  <a16:creationId xmlns:a16="http://schemas.microsoft.com/office/drawing/2014/main" id="{3AB29AA4-A03C-4AF2-93D4-FBC1DD0AC019}"/>
                </a:ext>
              </a:extLst>
            </p:cNvPr>
            <p:cNvSpPr txBox="1"/>
            <p:nvPr/>
          </p:nvSpPr>
          <p:spPr>
            <a:xfrm>
              <a:off x="1142458" y="518186"/>
              <a:ext cx="2573944" cy="400110"/>
            </a:xfrm>
            <a:prstGeom prst="rect">
              <a:avLst/>
            </a:prstGeom>
            <a:noFill/>
          </p:spPr>
          <p:txBody>
            <a:bodyPr wrap="square" rtlCol="0">
              <a:spAutoFit/>
            </a:bodyPr>
            <a:lstStyle>
              <a:defPPr>
                <a:defRPr lang="en-US"/>
              </a:defPPr>
              <a:lvl1pPr>
                <a:defRPr sz="2400" spc="300">
                  <a:solidFill>
                    <a:srgbClr val="0033B5"/>
                  </a:solidFill>
                  <a:latin typeface="字魂35号-经典雅黑" panose="00000500000000000000" pitchFamily="2" charset="-122"/>
                  <a:ea typeface="字魂35号-经典雅黑" panose="00000500000000000000" pitchFamily="2" charset="-122"/>
                </a:defRPr>
              </a:lvl1pPr>
            </a:lstStyle>
            <a:p>
              <a:r>
                <a:rPr lang="zh-CN" altLang="en-US" sz="2000" b="1" dirty="0">
                  <a:solidFill>
                    <a:srgbClr val="042B8E"/>
                  </a:solidFill>
                  <a:latin typeface="微软雅黑" panose="020B0503020204020204" pitchFamily="34" charset="-122"/>
                  <a:ea typeface="微软雅黑" panose="020B0503020204020204" pitchFamily="34" charset="-122"/>
                </a:rPr>
                <a:t>销售技巧培训模板</a:t>
              </a: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84539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30.png"/><Relationship Id="rId11" Type="http://schemas.microsoft.com/office/2007/relationships/hdphoto" Target="../media/hdphoto1.wdp"/><Relationship Id="rId5" Type="http://schemas.openxmlformats.org/officeDocument/2006/relationships/image" Target="../media/image24.png"/><Relationship Id="rId10"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33.svg"/></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751A68EC-365C-403C-A5B6-006C39C97148}"/>
              </a:ext>
            </a:extLst>
          </p:cNvPr>
          <p:cNvPicPr>
            <a:picLocks noChangeAspect="1"/>
          </p:cNvPicPr>
          <p:nvPr/>
        </p:nvPicPr>
        <p:blipFill>
          <a:blip r:embed="rId3">
            <a:extLst>
              <a:ext uri="{28A0092B-C50C-407E-A947-70E740481C1C}">
                <a14:useLocalDpi xmlns:a14="http://schemas.microsoft.com/office/drawing/2010/main" val="0"/>
              </a:ext>
            </a:extLst>
          </a:blip>
          <a:srcRect l="22855" t="23157" r="45633" b="45276"/>
          <a:stretch>
            <a:fillRect/>
          </a:stretch>
        </p:blipFill>
        <p:spPr>
          <a:xfrm rot="2355767">
            <a:off x="-919096" y="5187858"/>
            <a:ext cx="2432818" cy="243282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grpSp>
        <p:nvGrpSpPr>
          <p:cNvPr id="23" name="组合 22">
            <a:extLst>
              <a:ext uri="{FF2B5EF4-FFF2-40B4-BE49-F238E27FC236}">
                <a16:creationId xmlns:a16="http://schemas.microsoft.com/office/drawing/2014/main" id="{EE3825C4-5099-4D95-BA72-2E7A3C8A4486}"/>
              </a:ext>
            </a:extLst>
          </p:cNvPr>
          <p:cNvGrpSpPr/>
          <p:nvPr/>
        </p:nvGrpSpPr>
        <p:grpSpPr>
          <a:xfrm>
            <a:off x="3272434" y="497375"/>
            <a:ext cx="6280778" cy="5545959"/>
            <a:chOff x="3640319" y="828476"/>
            <a:chExt cx="5329738" cy="4706185"/>
          </a:xfrm>
        </p:grpSpPr>
        <p:pic>
          <p:nvPicPr>
            <p:cNvPr id="12" name="图片 11">
              <a:extLst>
                <a:ext uri="{FF2B5EF4-FFF2-40B4-BE49-F238E27FC236}">
                  <a16:creationId xmlns:a16="http://schemas.microsoft.com/office/drawing/2014/main" id="{80DEE3DA-497E-4843-8B43-96F3C9DD8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81407">
              <a:off x="3640319" y="1323138"/>
              <a:ext cx="4204173" cy="4211523"/>
            </a:xfrm>
            <a:prstGeom prst="rect">
              <a:avLst/>
            </a:prstGeom>
          </p:spPr>
        </p:pic>
        <p:sp>
          <p:nvSpPr>
            <p:cNvPr id="4" name="椭圆 3">
              <a:extLst>
                <a:ext uri="{FF2B5EF4-FFF2-40B4-BE49-F238E27FC236}">
                  <a16:creationId xmlns:a16="http://schemas.microsoft.com/office/drawing/2014/main" id="{48836538-EB7D-4A6C-AC6C-A39CDF4848CA}"/>
                </a:ext>
              </a:extLst>
            </p:cNvPr>
            <p:cNvSpPr/>
            <p:nvPr/>
          </p:nvSpPr>
          <p:spPr>
            <a:xfrm>
              <a:off x="3978875" y="1097722"/>
              <a:ext cx="4234249" cy="4234249"/>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F42332DE-7673-4BF4-869C-3E224E72339E}"/>
                </a:ext>
              </a:extLst>
            </p:cNvPr>
            <p:cNvSpPr/>
            <p:nvPr/>
          </p:nvSpPr>
          <p:spPr>
            <a:xfrm>
              <a:off x="8389288" y="828476"/>
              <a:ext cx="580769" cy="580769"/>
            </a:xfrm>
            <a:prstGeom prst="ellipse">
              <a:avLst/>
            </a:prstGeom>
            <a:solidFill>
              <a:srgbClr val="C13238"/>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9" name="TextBox 3">
            <a:extLst>
              <a:ext uri="{FF2B5EF4-FFF2-40B4-BE49-F238E27FC236}">
                <a16:creationId xmlns:a16="http://schemas.microsoft.com/office/drawing/2014/main" id="{0755EB2F-7491-4C61-9D22-183C9036F7D3}"/>
              </a:ext>
            </a:extLst>
          </p:cNvPr>
          <p:cNvSpPr txBox="1">
            <a:spLocks noChangeArrowheads="1"/>
          </p:cNvSpPr>
          <p:nvPr/>
        </p:nvSpPr>
        <p:spPr bwMode="auto">
          <a:xfrm>
            <a:off x="3671402" y="2165565"/>
            <a:ext cx="5123608" cy="2288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0" tIns="35661" rIns="71320" bIns="35661">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zh-TW" altLang="en-US" sz="7200" b="1" spc="600" dirty="0">
                <a:solidFill>
                  <a:srgbClr val="C13238"/>
                </a:solidFill>
                <a:latin typeface="+mn-lt"/>
                <a:ea typeface="+mn-ea"/>
                <a:cs typeface="+mn-ea"/>
                <a:sym typeface="+mn-lt"/>
              </a:rPr>
              <a:t>職缺整合</a:t>
            </a:r>
            <a:endParaRPr kumimoji="0" lang="en-US" altLang="zh-TW" sz="7200" b="1" spc="600" dirty="0">
              <a:solidFill>
                <a:srgbClr val="C13238"/>
              </a:solidFill>
              <a:latin typeface="+mn-lt"/>
              <a:ea typeface="+mn-ea"/>
              <a:cs typeface="+mn-ea"/>
              <a:sym typeface="+mn-lt"/>
            </a:endParaRPr>
          </a:p>
          <a:p>
            <a:pPr algn="ctr" eaLnBrk="1" hangingPunct="1"/>
            <a:r>
              <a:rPr kumimoji="0" lang="zh-TW" altLang="en-US" sz="7200" b="1" spc="600" dirty="0">
                <a:solidFill>
                  <a:srgbClr val="C13238"/>
                </a:solidFill>
                <a:latin typeface="+mn-lt"/>
                <a:ea typeface="+mn-ea"/>
                <a:cs typeface="+mn-ea"/>
                <a:sym typeface="+mn-lt"/>
              </a:rPr>
              <a:t>平台</a:t>
            </a:r>
            <a:endParaRPr kumimoji="0" lang="zh-CN" altLang="en-US" sz="7200" b="1" spc="600" dirty="0">
              <a:solidFill>
                <a:srgbClr val="C13238"/>
              </a:solidFill>
              <a:latin typeface="+mn-lt"/>
              <a:ea typeface="+mn-ea"/>
              <a:cs typeface="+mn-ea"/>
              <a:sym typeface="+mn-lt"/>
            </a:endParaRPr>
          </a:p>
        </p:txBody>
      </p:sp>
      <p:pic>
        <p:nvPicPr>
          <p:cNvPr id="25" name="图片 24">
            <a:extLst>
              <a:ext uri="{FF2B5EF4-FFF2-40B4-BE49-F238E27FC236}">
                <a16:creationId xmlns:a16="http://schemas.microsoft.com/office/drawing/2014/main" id="{6A15B882-0CFB-4012-8649-35C34A4469BE}"/>
              </a:ext>
            </a:extLst>
          </p:cNvPr>
          <p:cNvPicPr>
            <a:picLocks noChangeAspect="1"/>
          </p:cNvPicPr>
          <p:nvPr/>
        </p:nvPicPr>
        <p:blipFill>
          <a:blip r:embed="rId3">
            <a:extLst>
              <a:ext uri="{28A0092B-C50C-407E-A947-70E740481C1C}">
                <a14:useLocalDpi xmlns:a14="http://schemas.microsoft.com/office/drawing/2010/main" val="0"/>
              </a:ext>
            </a:extLst>
          </a:blip>
          <a:srcRect l="22855" t="23157" r="45633" b="45276"/>
          <a:stretch>
            <a:fillRect/>
          </a:stretch>
        </p:blipFill>
        <p:spPr>
          <a:xfrm rot="2355767">
            <a:off x="11087560" y="3815949"/>
            <a:ext cx="904679" cy="904680"/>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pic>
        <p:nvPicPr>
          <p:cNvPr id="58" name="图片 57">
            <a:extLst>
              <a:ext uri="{FF2B5EF4-FFF2-40B4-BE49-F238E27FC236}">
                <a16:creationId xmlns:a16="http://schemas.microsoft.com/office/drawing/2014/main" id="{35EF3767-21BE-42B4-BE2F-077D16681DC9}"/>
              </a:ext>
            </a:extLst>
          </p:cNvPr>
          <p:cNvPicPr>
            <a:picLocks noChangeAspect="1"/>
          </p:cNvPicPr>
          <p:nvPr/>
        </p:nvPicPr>
        <p:blipFill>
          <a:blip r:embed="rId3" cstate="print">
            <a:extLst>
              <a:ext uri="{28A0092B-C50C-407E-A947-70E740481C1C}">
                <a14:useLocalDpi xmlns:a14="http://schemas.microsoft.com/office/drawing/2010/main" val="0"/>
              </a:ext>
            </a:extLst>
          </a:blip>
          <a:srcRect l="22855" t="23157" r="45633" b="45276"/>
          <a:stretch>
            <a:fillRect/>
          </a:stretch>
        </p:blipFill>
        <p:spPr>
          <a:xfrm rot="2355767">
            <a:off x="989631" y="1680933"/>
            <a:ext cx="708244" cy="708245"/>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pic>
        <p:nvPicPr>
          <p:cNvPr id="61" name="图片 60">
            <a:extLst>
              <a:ext uri="{FF2B5EF4-FFF2-40B4-BE49-F238E27FC236}">
                <a16:creationId xmlns:a16="http://schemas.microsoft.com/office/drawing/2014/main" id="{8D965D9C-47D7-4810-8B20-B338398822AF}"/>
              </a:ext>
            </a:extLst>
          </p:cNvPr>
          <p:cNvPicPr>
            <a:picLocks noChangeAspect="1"/>
          </p:cNvPicPr>
          <p:nvPr/>
        </p:nvPicPr>
        <p:blipFill>
          <a:blip r:embed="rId4">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26" name="MH_Title_1">
            <a:extLst>
              <a:ext uri="{FF2B5EF4-FFF2-40B4-BE49-F238E27FC236}">
                <a16:creationId xmlns:a16="http://schemas.microsoft.com/office/drawing/2014/main" id="{97CD5F47-FE65-4AF5-9676-7B5C46E96AAF}"/>
              </a:ext>
            </a:extLst>
          </p:cNvPr>
          <p:cNvSpPr>
            <a:spLocks noChangeArrowheads="1"/>
          </p:cNvSpPr>
          <p:nvPr/>
        </p:nvSpPr>
        <p:spPr bwMode="auto">
          <a:xfrm>
            <a:off x="1705294" y="5804475"/>
            <a:ext cx="6910805" cy="978729"/>
          </a:xfrm>
          <a:prstGeom prst="rect">
            <a:avLst/>
          </a:prstGeom>
        </p:spPr>
        <p:txBody>
          <a:bodyPr wrap="square">
            <a:spAutoFit/>
          </a:bodyPr>
          <a:lstStyle/>
          <a:p>
            <a:pPr algn="just">
              <a:lnSpc>
                <a:spcPct val="120000"/>
              </a:lnSpc>
              <a:buClr>
                <a:srgbClr val="000066"/>
              </a:buClr>
            </a:pPr>
            <a:r>
              <a:rPr lang="zh-TW" altLang="en-US" sz="1600" spc="300" dirty="0">
                <a:solidFill>
                  <a:srgbClr val="042B8E"/>
                </a:solidFill>
                <a:cs typeface="+mn-ea"/>
                <a:sym typeface="+mn-lt"/>
              </a:rPr>
              <a:t>指導老師：黃文楨 教授</a:t>
            </a:r>
            <a:endParaRPr lang="en-US" altLang="zh-TW" sz="1600" spc="300" dirty="0">
              <a:solidFill>
                <a:srgbClr val="042B8E"/>
              </a:solidFill>
              <a:cs typeface="+mn-ea"/>
              <a:sym typeface="+mn-lt"/>
            </a:endParaRPr>
          </a:p>
          <a:p>
            <a:pPr algn="just">
              <a:lnSpc>
                <a:spcPct val="120000"/>
              </a:lnSpc>
              <a:buClr>
                <a:srgbClr val="000066"/>
              </a:buClr>
            </a:pPr>
            <a:r>
              <a:rPr lang="zh-TW" altLang="en-US" sz="1600" spc="300" dirty="0">
                <a:solidFill>
                  <a:srgbClr val="042B8E"/>
                </a:solidFill>
                <a:cs typeface="+mn-ea"/>
                <a:sym typeface="+mn-lt"/>
              </a:rPr>
              <a:t>組別：第</a:t>
            </a:r>
            <a:r>
              <a:rPr lang="en-US" altLang="zh-TW" sz="1600" spc="300" dirty="0">
                <a:solidFill>
                  <a:srgbClr val="042B8E"/>
                </a:solidFill>
                <a:cs typeface="+mn-ea"/>
                <a:sym typeface="+mn-lt"/>
              </a:rPr>
              <a:t>10</a:t>
            </a:r>
            <a:r>
              <a:rPr lang="zh-TW" altLang="en-US" sz="1600" spc="300" dirty="0">
                <a:solidFill>
                  <a:srgbClr val="042B8E"/>
                </a:solidFill>
                <a:cs typeface="+mn-ea"/>
                <a:sym typeface="+mn-lt"/>
              </a:rPr>
              <a:t>組</a:t>
            </a:r>
            <a:endParaRPr lang="en-US" altLang="zh-TW" sz="1600" spc="300" dirty="0">
              <a:solidFill>
                <a:srgbClr val="042B8E"/>
              </a:solidFill>
              <a:cs typeface="+mn-ea"/>
              <a:sym typeface="+mn-lt"/>
            </a:endParaRPr>
          </a:p>
          <a:p>
            <a:pPr algn="just">
              <a:lnSpc>
                <a:spcPct val="120000"/>
              </a:lnSpc>
              <a:buClr>
                <a:srgbClr val="000066"/>
              </a:buClr>
            </a:pPr>
            <a:r>
              <a:rPr lang="zh-TW" altLang="en-US" sz="1600" spc="300" dirty="0">
                <a:solidFill>
                  <a:srgbClr val="042B8E"/>
                </a:solidFill>
                <a:cs typeface="+mn-ea"/>
                <a:sym typeface="+mn-lt"/>
              </a:rPr>
              <a:t>組員：陳文彥、羅欣寶、林沛晴、陳楷軒、劉家寧、林楓竣</a:t>
            </a:r>
            <a:endParaRPr lang="zh-CN" altLang="en-US" sz="1600" spc="300" dirty="0">
              <a:solidFill>
                <a:srgbClr val="042B8E"/>
              </a:solidFill>
              <a:cs typeface="+mn-ea"/>
              <a:sym typeface="+mn-lt"/>
            </a:endParaRPr>
          </a:p>
        </p:txBody>
      </p:sp>
    </p:spTree>
    <p:extLst>
      <p:ext uri="{BB962C8B-B14F-4D97-AF65-F5344CB8AC3E}">
        <p14:creationId xmlns:p14="http://schemas.microsoft.com/office/powerpoint/2010/main" val="4271353599"/>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99912"/>
            <a:ext cx="1037465" cy="923330"/>
          </a:xfrm>
          <a:prstGeom prst="rect">
            <a:avLst/>
          </a:prstGeom>
        </p:spPr>
        <p:txBody>
          <a:bodyPr wrap="none">
            <a:spAutoFit/>
          </a:bodyPr>
          <a:lstStyle/>
          <a:p>
            <a:pPr algn="ctr"/>
            <a:r>
              <a:rPr lang="en-US" altLang="zh-CN" sz="5400" b="1" i="1" dirty="0">
                <a:solidFill>
                  <a:srgbClr val="C13238"/>
                </a:solidFill>
                <a:cs typeface="+mn-ea"/>
                <a:sym typeface="+mn-lt"/>
              </a:rPr>
              <a:t>04</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03791" y="3409357"/>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系統需求</a:t>
            </a:r>
            <a:endParaRPr lang="zh-CN" altLang="en-US" sz="4000" b="1" spc="300" dirty="0">
              <a:solidFill>
                <a:srgbClr val="C13238"/>
              </a:solidFill>
              <a:cs typeface="+mn-ea"/>
              <a:sym typeface="+mn-lt"/>
            </a:endParaRPr>
          </a:p>
        </p:txBody>
      </p:sp>
      <p:sp>
        <p:nvSpPr>
          <p:cNvPr id="13" name="文字方塊 12"/>
          <p:cNvSpPr txBox="1"/>
          <p:nvPr/>
        </p:nvSpPr>
        <p:spPr>
          <a:xfrm>
            <a:off x="11472421" y="6263036"/>
            <a:ext cx="483223" cy="369332"/>
          </a:xfrm>
          <a:prstGeom prst="rect">
            <a:avLst/>
          </a:prstGeom>
          <a:noFill/>
        </p:spPr>
        <p:txBody>
          <a:bodyPr wrap="square" rtlCol="0">
            <a:spAutoFit/>
          </a:bodyPr>
          <a:lstStyle/>
          <a:p>
            <a:r>
              <a:rPr lang="en-US" altLang="zh-TW" dirty="0"/>
              <a:t>10</a:t>
            </a:r>
            <a:endParaRPr lang="zh-TW" altLang="en-US" dirty="0"/>
          </a:p>
        </p:txBody>
      </p:sp>
    </p:spTree>
    <p:extLst>
      <p:ext uri="{BB962C8B-B14F-4D97-AF65-F5344CB8AC3E}">
        <p14:creationId xmlns:p14="http://schemas.microsoft.com/office/powerpoint/2010/main" val="4033337540"/>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8B0D6D27-A475-45F4-9E45-DCA654BBEA1E}"/>
              </a:ext>
            </a:extLst>
          </p:cNvPr>
          <p:cNvPicPr>
            <a:picLocks noChangeAspect="1"/>
          </p:cNvPicPr>
          <p:nvPr/>
        </p:nvPicPr>
        <p:blipFill>
          <a:blip r:embed="rId3">
            <a:extLst>
              <a:ext uri="{28A0092B-C50C-407E-A947-70E740481C1C}">
                <a14:useLocalDpi xmlns:a14="http://schemas.microsoft.com/office/drawing/2010/main" val="0"/>
              </a:ext>
            </a:extLst>
          </a:blip>
          <a:srcRect l="22855" t="23157" r="45633" b="45276"/>
          <a:stretch>
            <a:fillRect/>
          </a:stretch>
        </p:blipFill>
        <p:spPr>
          <a:xfrm rot="2355767">
            <a:off x="1194347" y="1256231"/>
            <a:ext cx="3494144" cy="3494148"/>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grpSp>
        <p:nvGrpSpPr>
          <p:cNvPr id="23" name="组合 22">
            <a:extLst>
              <a:ext uri="{FF2B5EF4-FFF2-40B4-BE49-F238E27FC236}">
                <a16:creationId xmlns:a16="http://schemas.microsoft.com/office/drawing/2014/main" id="{D532ACD0-AF49-4E80-A958-E5ED11BC65F9}"/>
              </a:ext>
            </a:extLst>
          </p:cNvPr>
          <p:cNvGrpSpPr/>
          <p:nvPr/>
        </p:nvGrpSpPr>
        <p:grpSpPr>
          <a:xfrm>
            <a:off x="2262536" y="2052812"/>
            <a:ext cx="4528799" cy="3447165"/>
            <a:chOff x="1203408" y="2187116"/>
            <a:chExt cx="4528799" cy="3447165"/>
          </a:xfrm>
        </p:grpSpPr>
        <p:sp>
          <p:nvSpPr>
            <p:cNvPr id="21" name="任意多边形: 形状 20">
              <a:extLst>
                <a:ext uri="{FF2B5EF4-FFF2-40B4-BE49-F238E27FC236}">
                  <a16:creationId xmlns:a16="http://schemas.microsoft.com/office/drawing/2014/main" id="{334C998D-0167-4F81-826A-E3EF14659585}"/>
                </a:ext>
              </a:extLst>
            </p:cNvPr>
            <p:cNvSpPr/>
            <p:nvPr/>
          </p:nvSpPr>
          <p:spPr>
            <a:xfrm>
              <a:off x="1203408" y="2187116"/>
              <a:ext cx="4528799" cy="3447165"/>
            </a:xfrm>
            <a:custGeom>
              <a:avLst/>
              <a:gdLst>
                <a:gd name="connsiteX0" fmla="*/ 551439 w 4961418"/>
                <a:gd name="connsiteY0" fmla="*/ 2907366 h 3776460"/>
                <a:gd name="connsiteX1" fmla="*/ 413787 w 4961418"/>
                <a:gd name="connsiteY1" fmla="*/ 3045018 h 3776460"/>
                <a:gd name="connsiteX2" fmla="*/ 551439 w 4961418"/>
                <a:gd name="connsiteY2" fmla="*/ 3182670 h 3776460"/>
                <a:gd name="connsiteX3" fmla="*/ 689091 w 4961418"/>
                <a:gd name="connsiteY3" fmla="*/ 3045018 h 3776460"/>
                <a:gd name="connsiteX4" fmla="*/ 551439 w 4961418"/>
                <a:gd name="connsiteY4" fmla="*/ 2907366 h 3776460"/>
                <a:gd name="connsiteX5" fmla="*/ 551439 w 4961418"/>
                <a:gd name="connsiteY5" fmla="*/ 2114577 h 3776460"/>
                <a:gd name="connsiteX6" fmla="*/ 413787 w 4961418"/>
                <a:gd name="connsiteY6" fmla="*/ 2252229 h 3776460"/>
                <a:gd name="connsiteX7" fmla="*/ 551439 w 4961418"/>
                <a:gd name="connsiteY7" fmla="*/ 2389881 h 3776460"/>
                <a:gd name="connsiteX8" fmla="*/ 689091 w 4961418"/>
                <a:gd name="connsiteY8" fmla="*/ 2252229 h 3776460"/>
                <a:gd name="connsiteX9" fmla="*/ 551439 w 4961418"/>
                <a:gd name="connsiteY9" fmla="*/ 2114577 h 3776460"/>
                <a:gd name="connsiteX10" fmla="*/ 551439 w 4961418"/>
                <a:gd name="connsiteY10" fmla="*/ 1321788 h 3776460"/>
                <a:gd name="connsiteX11" fmla="*/ 413787 w 4961418"/>
                <a:gd name="connsiteY11" fmla="*/ 1459440 h 3776460"/>
                <a:gd name="connsiteX12" fmla="*/ 551439 w 4961418"/>
                <a:gd name="connsiteY12" fmla="*/ 1597092 h 3776460"/>
                <a:gd name="connsiteX13" fmla="*/ 689091 w 4961418"/>
                <a:gd name="connsiteY13" fmla="*/ 1459440 h 3776460"/>
                <a:gd name="connsiteX14" fmla="*/ 551439 w 4961418"/>
                <a:gd name="connsiteY14" fmla="*/ 1321788 h 3776460"/>
                <a:gd name="connsiteX15" fmla="*/ 551439 w 4961418"/>
                <a:gd name="connsiteY15" fmla="*/ 528999 h 3776460"/>
                <a:gd name="connsiteX16" fmla="*/ 413787 w 4961418"/>
                <a:gd name="connsiteY16" fmla="*/ 666651 h 3776460"/>
                <a:gd name="connsiteX17" fmla="*/ 551439 w 4961418"/>
                <a:gd name="connsiteY17" fmla="*/ 804303 h 3776460"/>
                <a:gd name="connsiteX18" fmla="*/ 689091 w 4961418"/>
                <a:gd name="connsiteY18" fmla="*/ 666651 h 3776460"/>
                <a:gd name="connsiteX19" fmla="*/ 551439 w 4961418"/>
                <a:gd name="connsiteY19" fmla="*/ 528999 h 3776460"/>
                <a:gd name="connsiteX20" fmla="*/ 457745 w 4961418"/>
                <a:gd name="connsiteY20" fmla="*/ 0 h 3776460"/>
                <a:gd name="connsiteX21" fmla="*/ 4503673 w 4961418"/>
                <a:gd name="connsiteY21" fmla="*/ 0 h 3776460"/>
                <a:gd name="connsiteX22" fmla="*/ 4961418 w 4961418"/>
                <a:gd name="connsiteY22" fmla="*/ 457745 h 3776460"/>
                <a:gd name="connsiteX23" fmla="*/ 4961418 w 4961418"/>
                <a:gd name="connsiteY23" fmla="*/ 3318715 h 3776460"/>
                <a:gd name="connsiteX24" fmla="*/ 4503673 w 4961418"/>
                <a:gd name="connsiteY24" fmla="*/ 3776460 h 3776460"/>
                <a:gd name="connsiteX25" fmla="*/ 457745 w 4961418"/>
                <a:gd name="connsiteY25" fmla="*/ 3776460 h 3776460"/>
                <a:gd name="connsiteX26" fmla="*/ 0 w 4961418"/>
                <a:gd name="connsiteY26" fmla="*/ 3318715 h 3776460"/>
                <a:gd name="connsiteX27" fmla="*/ 0 w 4961418"/>
                <a:gd name="connsiteY27" fmla="*/ 457745 h 3776460"/>
                <a:gd name="connsiteX28" fmla="*/ 457745 w 4961418"/>
                <a:gd name="connsiteY28" fmla="*/ 0 h 37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61418" h="3776460">
                  <a:moveTo>
                    <a:pt x="551439" y="2907366"/>
                  </a:moveTo>
                  <a:cubicBezTo>
                    <a:pt x="475416" y="2907366"/>
                    <a:pt x="413787" y="2968995"/>
                    <a:pt x="413787" y="3045018"/>
                  </a:cubicBezTo>
                  <a:cubicBezTo>
                    <a:pt x="413787" y="3121041"/>
                    <a:pt x="475416" y="3182670"/>
                    <a:pt x="551439" y="3182670"/>
                  </a:cubicBezTo>
                  <a:cubicBezTo>
                    <a:pt x="627462" y="3182670"/>
                    <a:pt x="689091" y="3121041"/>
                    <a:pt x="689091" y="3045018"/>
                  </a:cubicBezTo>
                  <a:cubicBezTo>
                    <a:pt x="689091" y="2968995"/>
                    <a:pt x="627462" y="2907366"/>
                    <a:pt x="551439" y="2907366"/>
                  </a:cubicBezTo>
                  <a:close/>
                  <a:moveTo>
                    <a:pt x="551439" y="2114577"/>
                  </a:moveTo>
                  <a:cubicBezTo>
                    <a:pt x="475416" y="2114577"/>
                    <a:pt x="413787" y="2176206"/>
                    <a:pt x="413787" y="2252229"/>
                  </a:cubicBezTo>
                  <a:cubicBezTo>
                    <a:pt x="413787" y="2328252"/>
                    <a:pt x="475416" y="2389881"/>
                    <a:pt x="551439" y="2389881"/>
                  </a:cubicBezTo>
                  <a:cubicBezTo>
                    <a:pt x="627462" y="2389881"/>
                    <a:pt x="689091" y="2328252"/>
                    <a:pt x="689091" y="2252229"/>
                  </a:cubicBezTo>
                  <a:cubicBezTo>
                    <a:pt x="689091" y="2176206"/>
                    <a:pt x="627462" y="2114577"/>
                    <a:pt x="551439" y="2114577"/>
                  </a:cubicBezTo>
                  <a:close/>
                  <a:moveTo>
                    <a:pt x="551439" y="1321788"/>
                  </a:moveTo>
                  <a:cubicBezTo>
                    <a:pt x="475416" y="1321788"/>
                    <a:pt x="413787" y="1383417"/>
                    <a:pt x="413787" y="1459440"/>
                  </a:cubicBezTo>
                  <a:cubicBezTo>
                    <a:pt x="413787" y="1535463"/>
                    <a:pt x="475416" y="1597092"/>
                    <a:pt x="551439" y="1597092"/>
                  </a:cubicBezTo>
                  <a:cubicBezTo>
                    <a:pt x="627462" y="1597092"/>
                    <a:pt x="689091" y="1535463"/>
                    <a:pt x="689091" y="1459440"/>
                  </a:cubicBezTo>
                  <a:cubicBezTo>
                    <a:pt x="689091" y="1383417"/>
                    <a:pt x="627462" y="1321788"/>
                    <a:pt x="551439" y="1321788"/>
                  </a:cubicBezTo>
                  <a:close/>
                  <a:moveTo>
                    <a:pt x="551439" y="528999"/>
                  </a:moveTo>
                  <a:cubicBezTo>
                    <a:pt x="475416" y="528999"/>
                    <a:pt x="413787" y="590628"/>
                    <a:pt x="413787" y="666651"/>
                  </a:cubicBezTo>
                  <a:cubicBezTo>
                    <a:pt x="413787" y="742674"/>
                    <a:pt x="475416" y="804303"/>
                    <a:pt x="551439" y="804303"/>
                  </a:cubicBezTo>
                  <a:cubicBezTo>
                    <a:pt x="627462" y="804303"/>
                    <a:pt x="689091" y="742674"/>
                    <a:pt x="689091" y="666651"/>
                  </a:cubicBezTo>
                  <a:cubicBezTo>
                    <a:pt x="689091" y="590628"/>
                    <a:pt x="627462" y="528999"/>
                    <a:pt x="551439" y="528999"/>
                  </a:cubicBezTo>
                  <a:close/>
                  <a:moveTo>
                    <a:pt x="457745" y="0"/>
                  </a:moveTo>
                  <a:lnTo>
                    <a:pt x="4503673" y="0"/>
                  </a:lnTo>
                  <a:cubicBezTo>
                    <a:pt x="4756479" y="0"/>
                    <a:pt x="4961418" y="204939"/>
                    <a:pt x="4961418" y="457745"/>
                  </a:cubicBezTo>
                  <a:lnTo>
                    <a:pt x="4961418" y="3318715"/>
                  </a:lnTo>
                  <a:cubicBezTo>
                    <a:pt x="4961418" y="3571521"/>
                    <a:pt x="4756479" y="3776460"/>
                    <a:pt x="4503673" y="3776460"/>
                  </a:cubicBezTo>
                  <a:lnTo>
                    <a:pt x="457745" y="3776460"/>
                  </a:lnTo>
                  <a:cubicBezTo>
                    <a:pt x="204939" y="3776460"/>
                    <a:pt x="0" y="3571521"/>
                    <a:pt x="0" y="3318715"/>
                  </a:cubicBezTo>
                  <a:lnTo>
                    <a:pt x="0" y="457745"/>
                  </a:lnTo>
                  <a:cubicBezTo>
                    <a:pt x="0" y="204939"/>
                    <a:pt x="204939" y="0"/>
                    <a:pt x="457745" y="0"/>
                  </a:cubicBezTo>
                  <a:close/>
                </a:path>
              </a:pathLst>
            </a:cu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14DED853-225F-435A-8760-6CDF5316DEED}"/>
                </a:ext>
              </a:extLst>
            </p:cNvPr>
            <p:cNvGrpSpPr/>
            <p:nvPr/>
          </p:nvGrpSpPr>
          <p:grpSpPr>
            <a:xfrm>
              <a:off x="2444961" y="2305873"/>
              <a:ext cx="1822318" cy="529248"/>
              <a:chOff x="5326502" y="1060999"/>
              <a:chExt cx="2249733" cy="529248"/>
            </a:xfrm>
          </p:grpSpPr>
          <p:grpSp>
            <p:nvGrpSpPr>
              <p:cNvPr id="4" name="组合 3">
                <a:extLst>
                  <a:ext uri="{FF2B5EF4-FFF2-40B4-BE49-F238E27FC236}">
                    <a16:creationId xmlns:a16="http://schemas.microsoft.com/office/drawing/2014/main" id="{CBD6579C-6B13-4314-BB5F-1C85692A5EC6}"/>
                  </a:ext>
                </a:extLst>
              </p:cNvPr>
              <p:cNvGrpSpPr/>
              <p:nvPr/>
            </p:nvGrpSpPr>
            <p:grpSpPr>
              <a:xfrm>
                <a:off x="5326503" y="1060999"/>
                <a:ext cx="2249732" cy="529248"/>
                <a:chOff x="4845895" y="1048333"/>
                <a:chExt cx="3677262" cy="529248"/>
              </a:xfrm>
            </p:grpSpPr>
            <p:sp>
              <p:nvSpPr>
                <p:cNvPr id="6" name="矩形: 圆角 5">
                  <a:extLst>
                    <a:ext uri="{FF2B5EF4-FFF2-40B4-BE49-F238E27FC236}">
                      <a16:creationId xmlns:a16="http://schemas.microsoft.com/office/drawing/2014/main" id="{0562E29B-BE5D-4544-A590-FDD438FEE95F}"/>
                    </a:ext>
                  </a:extLst>
                </p:cNvPr>
                <p:cNvSpPr/>
                <p:nvPr/>
              </p:nvSpPr>
              <p:spPr>
                <a:xfrm>
                  <a:off x="5032339" y="1101654"/>
                  <a:ext cx="3490818"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圆角 6">
                  <a:extLst>
                    <a:ext uri="{FF2B5EF4-FFF2-40B4-BE49-F238E27FC236}">
                      <a16:creationId xmlns:a16="http://schemas.microsoft.com/office/drawing/2014/main" id="{842E3F32-7B78-4C27-A8B7-800EE4A5CFAC}"/>
                    </a:ext>
                  </a:extLst>
                </p:cNvPr>
                <p:cNvSpPr/>
                <p:nvPr/>
              </p:nvSpPr>
              <p:spPr>
                <a:xfrm>
                  <a:off x="4845895" y="1048333"/>
                  <a:ext cx="3490816"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MH_Title_1">
                <a:extLst>
                  <a:ext uri="{FF2B5EF4-FFF2-40B4-BE49-F238E27FC236}">
                    <a16:creationId xmlns:a16="http://schemas.microsoft.com/office/drawing/2014/main" id="{6021AE74-7817-488A-BFE9-2C8E7452BB7F}"/>
                  </a:ext>
                </a:extLst>
              </p:cNvPr>
              <p:cNvSpPr>
                <a:spLocks noChangeArrowheads="1"/>
              </p:cNvSpPr>
              <p:nvPr/>
            </p:nvSpPr>
            <p:spPr bwMode="auto">
              <a:xfrm>
                <a:off x="5326502" y="1114320"/>
                <a:ext cx="2249733" cy="362792"/>
              </a:xfrm>
              <a:prstGeom prst="rect">
                <a:avLst/>
              </a:prstGeom>
            </p:spPr>
            <p:txBody>
              <a:bodyPr wrap="square">
                <a:spAutoFit/>
              </a:bodyPr>
              <a:lstStyle/>
              <a:p>
                <a:pPr algn="ctr">
                  <a:lnSpc>
                    <a:spcPct val="120000"/>
                  </a:lnSpc>
                  <a:buClr>
                    <a:srgbClr val="000066"/>
                  </a:buClr>
                </a:pPr>
                <a:r>
                  <a:rPr lang="zh-TW" altLang="en-US" sz="1600" spc="300" dirty="0">
                    <a:solidFill>
                      <a:srgbClr val="042B8E"/>
                    </a:solidFill>
                    <a:cs typeface="+mn-ea"/>
                    <a:sym typeface="+mn-lt"/>
                  </a:rPr>
                  <a:t>功能性</a:t>
                </a:r>
                <a:endParaRPr lang="zh-CN" altLang="en-US" sz="1600" spc="300" dirty="0">
                  <a:solidFill>
                    <a:srgbClr val="042B8E"/>
                  </a:solidFill>
                  <a:cs typeface="+mn-ea"/>
                  <a:sym typeface="+mn-lt"/>
                </a:endParaRPr>
              </a:p>
            </p:txBody>
          </p:sp>
        </p:grpSp>
      </p:grpSp>
      <p:sp>
        <p:nvSpPr>
          <p:cNvPr id="30" name="任意多边形: 形状 29">
            <a:extLst>
              <a:ext uri="{FF2B5EF4-FFF2-40B4-BE49-F238E27FC236}">
                <a16:creationId xmlns:a16="http://schemas.microsoft.com/office/drawing/2014/main" id="{6630299C-4BB0-4AA7-8D93-AB31B06B635A}"/>
              </a:ext>
            </a:extLst>
          </p:cNvPr>
          <p:cNvSpPr/>
          <p:nvPr/>
        </p:nvSpPr>
        <p:spPr>
          <a:xfrm>
            <a:off x="6977103" y="2052812"/>
            <a:ext cx="4528799" cy="3447165"/>
          </a:xfrm>
          <a:custGeom>
            <a:avLst/>
            <a:gdLst>
              <a:gd name="connsiteX0" fmla="*/ 551439 w 4961418"/>
              <a:gd name="connsiteY0" fmla="*/ 2907366 h 3776460"/>
              <a:gd name="connsiteX1" fmla="*/ 413787 w 4961418"/>
              <a:gd name="connsiteY1" fmla="*/ 3045018 h 3776460"/>
              <a:gd name="connsiteX2" fmla="*/ 551439 w 4961418"/>
              <a:gd name="connsiteY2" fmla="*/ 3182670 h 3776460"/>
              <a:gd name="connsiteX3" fmla="*/ 689091 w 4961418"/>
              <a:gd name="connsiteY3" fmla="*/ 3045018 h 3776460"/>
              <a:gd name="connsiteX4" fmla="*/ 551439 w 4961418"/>
              <a:gd name="connsiteY4" fmla="*/ 2907366 h 3776460"/>
              <a:gd name="connsiteX5" fmla="*/ 551439 w 4961418"/>
              <a:gd name="connsiteY5" fmla="*/ 2114577 h 3776460"/>
              <a:gd name="connsiteX6" fmla="*/ 413787 w 4961418"/>
              <a:gd name="connsiteY6" fmla="*/ 2252229 h 3776460"/>
              <a:gd name="connsiteX7" fmla="*/ 551439 w 4961418"/>
              <a:gd name="connsiteY7" fmla="*/ 2389881 h 3776460"/>
              <a:gd name="connsiteX8" fmla="*/ 689091 w 4961418"/>
              <a:gd name="connsiteY8" fmla="*/ 2252229 h 3776460"/>
              <a:gd name="connsiteX9" fmla="*/ 551439 w 4961418"/>
              <a:gd name="connsiteY9" fmla="*/ 2114577 h 3776460"/>
              <a:gd name="connsiteX10" fmla="*/ 551439 w 4961418"/>
              <a:gd name="connsiteY10" fmla="*/ 1321788 h 3776460"/>
              <a:gd name="connsiteX11" fmla="*/ 413787 w 4961418"/>
              <a:gd name="connsiteY11" fmla="*/ 1459440 h 3776460"/>
              <a:gd name="connsiteX12" fmla="*/ 551439 w 4961418"/>
              <a:gd name="connsiteY12" fmla="*/ 1597092 h 3776460"/>
              <a:gd name="connsiteX13" fmla="*/ 689091 w 4961418"/>
              <a:gd name="connsiteY13" fmla="*/ 1459440 h 3776460"/>
              <a:gd name="connsiteX14" fmla="*/ 551439 w 4961418"/>
              <a:gd name="connsiteY14" fmla="*/ 1321788 h 3776460"/>
              <a:gd name="connsiteX15" fmla="*/ 551439 w 4961418"/>
              <a:gd name="connsiteY15" fmla="*/ 528999 h 3776460"/>
              <a:gd name="connsiteX16" fmla="*/ 413787 w 4961418"/>
              <a:gd name="connsiteY16" fmla="*/ 666651 h 3776460"/>
              <a:gd name="connsiteX17" fmla="*/ 551439 w 4961418"/>
              <a:gd name="connsiteY17" fmla="*/ 804303 h 3776460"/>
              <a:gd name="connsiteX18" fmla="*/ 689091 w 4961418"/>
              <a:gd name="connsiteY18" fmla="*/ 666651 h 3776460"/>
              <a:gd name="connsiteX19" fmla="*/ 551439 w 4961418"/>
              <a:gd name="connsiteY19" fmla="*/ 528999 h 3776460"/>
              <a:gd name="connsiteX20" fmla="*/ 457745 w 4961418"/>
              <a:gd name="connsiteY20" fmla="*/ 0 h 3776460"/>
              <a:gd name="connsiteX21" fmla="*/ 4503673 w 4961418"/>
              <a:gd name="connsiteY21" fmla="*/ 0 h 3776460"/>
              <a:gd name="connsiteX22" fmla="*/ 4961418 w 4961418"/>
              <a:gd name="connsiteY22" fmla="*/ 457745 h 3776460"/>
              <a:gd name="connsiteX23" fmla="*/ 4961418 w 4961418"/>
              <a:gd name="connsiteY23" fmla="*/ 3318715 h 3776460"/>
              <a:gd name="connsiteX24" fmla="*/ 4503673 w 4961418"/>
              <a:gd name="connsiteY24" fmla="*/ 3776460 h 3776460"/>
              <a:gd name="connsiteX25" fmla="*/ 457745 w 4961418"/>
              <a:gd name="connsiteY25" fmla="*/ 3776460 h 3776460"/>
              <a:gd name="connsiteX26" fmla="*/ 0 w 4961418"/>
              <a:gd name="connsiteY26" fmla="*/ 3318715 h 3776460"/>
              <a:gd name="connsiteX27" fmla="*/ 0 w 4961418"/>
              <a:gd name="connsiteY27" fmla="*/ 457745 h 3776460"/>
              <a:gd name="connsiteX28" fmla="*/ 457745 w 4961418"/>
              <a:gd name="connsiteY28" fmla="*/ 0 h 37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61418" h="3776460">
                <a:moveTo>
                  <a:pt x="551439" y="2907366"/>
                </a:moveTo>
                <a:cubicBezTo>
                  <a:pt x="475416" y="2907366"/>
                  <a:pt x="413787" y="2968995"/>
                  <a:pt x="413787" y="3045018"/>
                </a:cubicBezTo>
                <a:cubicBezTo>
                  <a:pt x="413787" y="3121041"/>
                  <a:pt x="475416" y="3182670"/>
                  <a:pt x="551439" y="3182670"/>
                </a:cubicBezTo>
                <a:cubicBezTo>
                  <a:pt x="627462" y="3182670"/>
                  <a:pt x="689091" y="3121041"/>
                  <a:pt x="689091" y="3045018"/>
                </a:cubicBezTo>
                <a:cubicBezTo>
                  <a:pt x="689091" y="2968995"/>
                  <a:pt x="627462" y="2907366"/>
                  <a:pt x="551439" y="2907366"/>
                </a:cubicBezTo>
                <a:close/>
                <a:moveTo>
                  <a:pt x="551439" y="2114577"/>
                </a:moveTo>
                <a:cubicBezTo>
                  <a:pt x="475416" y="2114577"/>
                  <a:pt x="413787" y="2176206"/>
                  <a:pt x="413787" y="2252229"/>
                </a:cubicBezTo>
                <a:cubicBezTo>
                  <a:pt x="413787" y="2328252"/>
                  <a:pt x="475416" y="2389881"/>
                  <a:pt x="551439" y="2389881"/>
                </a:cubicBezTo>
                <a:cubicBezTo>
                  <a:pt x="627462" y="2389881"/>
                  <a:pt x="689091" y="2328252"/>
                  <a:pt x="689091" y="2252229"/>
                </a:cubicBezTo>
                <a:cubicBezTo>
                  <a:pt x="689091" y="2176206"/>
                  <a:pt x="627462" y="2114577"/>
                  <a:pt x="551439" y="2114577"/>
                </a:cubicBezTo>
                <a:close/>
                <a:moveTo>
                  <a:pt x="551439" y="1321788"/>
                </a:moveTo>
                <a:cubicBezTo>
                  <a:pt x="475416" y="1321788"/>
                  <a:pt x="413787" y="1383417"/>
                  <a:pt x="413787" y="1459440"/>
                </a:cubicBezTo>
                <a:cubicBezTo>
                  <a:pt x="413787" y="1535463"/>
                  <a:pt x="475416" y="1597092"/>
                  <a:pt x="551439" y="1597092"/>
                </a:cubicBezTo>
                <a:cubicBezTo>
                  <a:pt x="627462" y="1597092"/>
                  <a:pt x="689091" y="1535463"/>
                  <a:pt x="689091" y="1459440"/>
                </a:cubicBezTo>
                <a:cubicBezTo>
                  <a:pt x="689091" y="1383417"/>
                  <a:pt x="627462" y="1321788"/>
                  <a:pt x="551439" y="1321788"/>
                </a:cubicBezTo>
                <a:close/>
                <a:moveTo>
                  <a:pt x="551439" y="528999"/>
                </a:moveTo>
                <a:cubicBezTo>
                  <a:pt x="475416" y="528999"/>
                  <a:pt x="413787" y="590628"/>
                  <a:pt x="413787" y="666651"/>
                </a:cubicBezTo>
                <a:cubicBezTo>
                  <a:pt x="413787" y="742674"/>
                  <a:pt x="475416" y="804303"/>
                  <a:pt x="551439" y="804303"/>
                </a:cubicBezTo>
                <a:cubicBezTo>
                  <a:pt x="627462" y="804303"/>
                  <a:pt x="689091" y="742674"/>
                  <a:pt x="689091" y="666651"/>
                </a:cubicBezTo>
                <a:cubicBezTo>
                  <a:pt x="689091" y="590628"/>
                  <a:pt x="627462" y="528999"/>
                  <a:pt x="551439" y="528999"/>
                </a:cubicBezTo>
                <a:close/>
                <a:moveTo>
                  <a:pt x="457745" y="0"/>
                </a:moveTo>
                <a:lnTo>
                  <a:pt x="4503673" y="0"/>
                </a:lnTo>
                <a:cubicBezTo>
                  <a:pt x="4756479" y="0"/>
                  <a:pt x="4961418" y="204939"/>
                  <a:pt x="4961418" y="457745"/>
                </a:cubicBezTo>
                <a:lnTo>
                  <a:pt x="4961418" y="3318715"/>
                </a:lnTo>
                <a:cubicBezTo>
                  <a:pt x="4961418" y="3571521"/>
                  <a:pt x="4756479" y="3776460"/>
                  <a:pt x="4503673" y="3776460"/>
                </a:cubicBezTo>
                <a:lnTo>
                  <a:pt x="457745" y="3776460"/>
                </a:lnTo>
                <a:cubicBezTo>
                  <a:pt x="204939" y="3776460"/>
                  <a:pt x="0" y="3571521"/>
                  <a:pt x="0" y="3318715"/>
                </a:cubicBezTo>
                <a:lnTo>
                  <a:pt x="0" y="457745"/>
                </a:lnTo>
                <a:cubicBezTo>
                  <a:pt x="0" y="204939"/>
                  <a:pt x="204939" y="0"/>
                  <a:pt x="457745" y="0"/>
                </a:cubicBezTo>
                <a:close/>
              </a:path>
            </a:pathLst>
          </a:cu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15"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系統需求</a:t>
              </a:r>
              <a:endParaRPr lang="en-US" altLang="zh-TW" dirty="0">
                <a:solidFill>
                  <a:schemeClr val="tx1"/>
                </a:solidFill>
                <a:cs typeface="+mn-ea"/>
                <a:sym typeface="+mn-lt"/>
              </a:endParaRPr>
            </a:p>
          </p:txBody>
        </p:sp>
      </p:grpSp>
      <p:sp>
        <p:nvSpPr>
          <p:cNvPr id="17" name="矩形: 圆角 5">
            <a:extLst>
              <a:ext uri="{FF2B5EF4-FFF2-40B4-BE49-F238E27FC236}">
                <a16:creationId xmlns:a16="http://schemas.microsoft.com/office/drawing/2014/main" id="{0562E29B-BE5D-4544-A590-FDD438FEE95F}"/>
              </a:ext>
            </a:extLst>
          </p:cNvPr>
          <p:cNvSpPr/>
          <p:nvPr/>
        </p:nvSpPr>
        <p:spPr>
          <a:xfrm>
            <a:off x="8456178" y="2224890"/>
            <a:ext cx="1729921"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圆角 6">
            <a:extLst>
              <a:ext uri="{FF2B5EF4-FFF2-40B4-BE49-F238E27FC236}">
                <a16:creationId xmlns:a16="http://schemas.microsoft.com/office/drawing/2014/main" id="{842E3F32-7B78-4C27-A8B7-800EE4A5CFAC}"/>
              </a:ext>
            </a:extLst>
          </p:cNvPr>
          <p:cNvSpPr/>
          <p:nvPr/>
        </p:nvSpPr>
        <p:spPr>
          <a:xfrm>
            <a:off x="8363782" y="2171569"/>
            <a:ext cx="1729921"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spc="300" dirty="0">
                <a:solidFill>
                  <a:srgbClr val="042B8E"/>
                </a:solidFill>
                <a:cs typeface="+mn-ea"/>
                <a:sym typeface="+mn-lt"/>
              </a:rPr>
              <a:t>非功能性</a:t>
            </a:r>
            <a:endParaRPr lang="zh-CN" altLang="en-US" sz="1600" spc="300" dirty="0">
              <a:solidFill>
                <a:srgbClr val="042B8E"/>
              </a:solidFill>
              <a:cs typeface="+mn-ea"/>
              <a:sym typeface="+mn-lt"/>
            </a:endParaRPr>
          </a:p>
        </p:txBody>
      </p:sp>
      <p:sp>
        <p:nvSpPr>
          <p:cNvPr id="2" name="文字方塊 1"/>
          <p:cNvSpPr txBox="1"/>
          <p:nvPr/>
        </p:nvSpPr>
        <p:spPr>
          <a:xfrm>
            <a:off x="3090035" y="3008354"/>
            <a:ext cx="3392045" cy="1754326"/>
          </a:xfrm>
          <a:prstGeom prst="rect">
            <a:avLst/>
          </a:prstGeom>
          <a:noFill/>
        </p:spPr>
        <p:txBody>
          <a:bodyPr wrap="square" rtlCol="0">
            <a:spAutoFit/>
          </a:bodyPr>
          <a:lstStyle/>
          <a:p>
            <a:r>
              <a:rPr lang="en-US" altLang="zh-TW" dirty="0"/>
              <a:t>1.</a:t>
            </a:r>
            <a:r>
              <a:rPr lang="zh-TW" altLang="en-US" dirty="0"/>
              <a:t>依照條件的職缺顯示 </a:t>
            </a:r>
            <a:r>
              <a:rPr lang="en-US" altLang="zh-TW" dirty="0"/>
              <a:t>(</a:t>
            </a:r>
            <a:r>
              <a:rPr lang="zh-TW" altLang="en-US" dirty="0"/>
              <a:t>排序</a:t>
            </a:r>
            <a:r>
              <a:rPr lang="en-US" altLang="zh-TW" dirty="0"/>
              <a:t>)</a:t>
            </a:r>
          </a:p>
          <a:p>
            <a:endParaRPr lang="en-US" altLang="zh-TW" dirty="0"/>
          </a:p>
          <a:p>
            <a:r>
              <a:rPr lang="en-US" altLang="zh-TW" dirty="0"/>
              <a:t>2.</a:t>
            </a:r>
            <a:r>
              <a:rPr lang="zh-TW" altLang="en-US" dirty="0"/>
              <a:t>有條件設定的職缺搜尋 </a:t>
            </a:r>
            <a:r>
              <a:rPr lang="en-US" altLang="zh-TW" dirty="0"/>
              <a:t>(</a:t>
            </a:r>
            <a:r>
              <a:rPr lang="zh-TW" altLang="en-US" dirty="0"/>
              <a:t>篩選</a:t>
            </a:r>
            <a:r>
              <a:rPr lang="en-US" altLang="zh-TW" dirty="0"/>
              <a:t>)</a:t>
            </a:r>
          </a:p>
          <a:p>
            <a:endParaRPr lang="en-US" altLang="zh-TW" dirty="0"/>
          </a:p>
          <a:p>
            <a:r>
              <a:rPr lang="en-US" altLang="zh-TW" dirty="0"/>
              <a:t>3.</a:t>
            </a:r>
            <a:r>
              <a:rPr lang="zh-TW" altLang="en-US" dirty="0"/>
              <a:t>範圍指定的職缺搜尋 </a:t>
            </a:r>
            <a:r>
              <a:rPr lang="en-US" altLang="zh-TW" dirty="0"/>
              <a:t>(</a:t>
            </a:r>
            <a:r>
              <a:rPr lang="zh-TW" altLang="en-US" dirty="0"/>
              <a:t>定位</a:t>
            </a:r>
            <a:r>
              <a:rPr lang="en-US" altLang="zh-TW" dirty="0"/>
              <a:t>)</a:t>
            </a:r>
            <a:endParaRPr lang="zh-TW" altLang="en-US" b="1" dirty="0"/>
          </a:p>
          <a:p>
            <a:endParaRPr lang="zh-TW" altLang="en-US" dirty="0"/>
          </a:p>
        </p:txBody>
      </p:sp>
      <p:sp>
        <p:nvSpPr>
          <p:cNvPr id="20" name="文字方塊 19"/>
          <p:cNvSpPr txBox="1"/>
          <p:nvPr/>
        </p:nvSpPr>
        <p:spPr>
          <a:xfrm>
            <a:off x="7659474" y="3008354"/>
            <a:ext cx="3607966" cy="2031325"/>
          </a:xfrm>
          <a:prstGeom prst="rect">
            <a:avLst/>
          </a:prstGeom>
          <a:noFill/>
        </p:spPr>
        <p:txBody>
          <a:bodyPr wrap="square" rtlCol="0">
            <a:spAutoFit/>
          </a:bodyPr>
          <a:lstStyle/>
          <a:p>
            <a:r>
              <a:rPr lang="en-US" altLang="zh-TW" dirty="0"/>
              <a:t>1.</a:t>
            </a:r>
            <a:r>
              <a:rPr lang="zh-TW" altLang="en-US" dirty="0"/>
              <a:t>反應時間：</a:t>
            </a:r>
            <a:r>
              <a:rPr lang="en-US" altLang="zh-TW" dirty="0"/>
              <a:t>1</a:t>
            </a:r>
            <a:r>
              <a:rPr lang="zh-TW" altLang="en-US" dirty="0"/>
              <a:t>筆資料</a:t>
            </a:r>
            <a:r>
              <a:rPr lang="en-US" altLang="zh-TW" dirty="0"/>
              <a:t>1</a:t>
            </a:r>
            <a:r>
              <a:rPr lang="zh-TW" altLang="en-US" dirty="0"/>
              <a:t>分鐘內</a:t>
            </a:r>
            <a:endParaRPr lang="en-US" altLang="zh-TW" dirty="0"/>
          </a:p>
          <a:p>
            <a:endParaRPr lang="zh-TW" altLang="en-US" dirty="0"/>
          </a:p>
          <a:p>
            <a:r>
              <a:rPr lang="en-US" altLang="zh-TW" dirty="0"/>
              <a:t>2.</a:t>
            </a:r>
            <a:r>
              <a:rPr lang="zh-TW" altLang="en-US" dirty="0"/>
              <a:t>使用性：看完使用說明後一分鐘內即可了解如何使用</a:t>
            </a:r>
            <a:endParaRPr lang="en-US" altLang="zh-TW" dirty="0"/>
          </a:p>
          <a:p>
            <a:endParaRPr lang="zh-TW" altLang="en-US" dirty="0"/>
          </a:p>
          <a:p>
            <a:r>
              <a:rPr lang="en-US" altLang="zh-TW" dirty="0"/>
              <a:t>3.</a:t>
            </a:r>
            <a:r>
              <a:rPr lang="zh-TW" altLang="en-US" dirty="0"/>
              <a:t>可靠度：高，使用者不能隨意修            改網站內容</a:t>
            </a:r>
          </a:p>
        </p:txBody>
      </p:sp>
      <p:sp>
        <p:nvSpPr>
          <p:cNvPr id="25" name="文字方塊 24"/>
          <p:cNvSpPr txBox="1"/>
          <p:nvPr/>
        </p:nvSpPr>
        <p:spPr>
          <a:xfrm>
            <a:off x="11472421" y="6263036"/>
            <a:ext cx="483223" cy="369332"/>
          </a:xfrm>
          <a:prstGeom prst="rect">
            <a:avLst/>
          </a:prstGeom>
          <a:noFill/>
        </p:spPr>
        <p:txBody>
          <a:bodyPr wrap="square" rtlCol="0">
            <a:spAutoFit/>
          </a:bodyPr>
          <a:lstStyle/>
          <a:p>
            <a:r>
              <a:rPr lang="en-US" altLang="zh-TW" dirty="0"/>
              <a:t>11</a:t>
            </a:r>
            <a:endParaRPr lang="zh-TW" altLang="en-US" dirty="0"/>
          </a:p>
        </p:txBody>
      </p:sp>
    </p:spTree>
    <p:extLst>
      <p:ext uri="{BB962C8B-B14F-4D97-AF65-F5344CB8AC3E}">
        <p14:creationId xmlns:p14="http://schemas.microsoft.com/office/powerpoint/2010/main" val="2042430389"/>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CN" sz="5400" b="1" i="1" dirty="0">
                <a:solidFill>
                  <a:srgbClr val="C13238"/>
                </a:solidFill>
                <a:cs typeface="+mn-ea"/>
                <a:sym typeface="+mn-lt"/>
              </a:rPr>
              <a:t>0</a:t>
            </a:r>
            <a:r>
              <a:rPr lang="en-US" altLang="zh-TW" sz="5400" b="1" i="1" dirty="0">
                <a:solidFill>
                  <a:srgbClr val="C13238"/>
                </a:solidFill>
                <a:cs typeface="+mn-ea"/>
                <a:sym typeface="+mn-lt"/>
              </a:rPr>
              <a:t>5</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03791"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功能分解圖</a:t>
            </a:r>
            <a:endParaRPr lang="zh-CN" altLang="en-US" sz="4000" b="1" spc="300" dirty="0">
              <a:solidFill>
                <a:srgbClr val="C13238"/>
              </a:solidFill>
              <a:cs typeface="+mn-ea"/>
              <a:sym typeface="+mn-lt"/>
            </a:endParaRPr>
          </a:p>
        </p:txBody>
      </p:sp>
      <p:sp>
        <p:nvSpPr>
          <p:cNvPr id="12" name="文字方塊 11"/>
          <p:cNvSpPr txBox="1"/>
          <p:nvPr/>
        </p:nvSpPr>
        <p:spPr>
          <a:xfrm>
            <a:off x="11472421" y="6263036"/>
            <a:ext cx="483223" cy="369332"/>
          </a:xfrm>
          <a:prstGeom prst="rect">
            <a:avLst/>
          </a:prstGeom>
          <a:noFill/>
        </p:spPr>
        <p:txBody>
          <a:bodyPr wrap="square" rtlCol="0">
            <a:spAutoFit/>
          </a:bodyPr>
          <a:lstStyle/>
          <a:p>
            <a:r>
              <a:rPr lang="en-US" altLang="zh-TW" dirty="0"/>
              <a:t>12</a:t>
            </a:r>
            <a:endParaRPr lang="zh-TW" altLang="en-US" dirty="0"/>
          </a:p>
        </p:txBody>
      </p:sp>
    </p:spTree>
    <p:extLst>
      <p:ext uri="{BB962C8B-B14F-4D97-AF65-F5344CB8AC3E}">
        <p14:creationId xmlns:p14="http://schemas.microsoft.com/office/powerpoint/2010/main" val="1440734068"/>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功能分解圖</a:t>
              </a:r>
              <a:endParaRPr lang="zh-CN" altLang="en-US" dirty="0">
                <a:solidFill>
                  <a:schemeClr val="tx1"/>
                </a:solidFill>
                <a:cs typeface="+mn-ea"/>
                <a:sym typeface="+mn-lt"/>
              </a:endParaRPr>
            </a:p>
          </p:txBody>
        </p:sp>
      </p:gr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38" y="1634827"/>
            <a:ext cx="10377555" cy="4383464"/>
          </a:xfrm>
          <a:prstGeom prst="rect">
            <a:avLst/>
          </a:prstGeom>
        </p:spPr>
      </p:pic>
      <p:sp>
        <p:nvSpPr>
          <p:cNvPr id="8" name="文字方塊 7"/>
          <p:cNvSpPr txBox="1"/>
          <p:nvPr/>
        </p:nvSpPr>
        <p:spPr>
          <a:xfrm>
            <a:off x="11472421" y="6263036"/>
            <a:ext cx="483223" cy="369332"/>
          </a:xfrm>
          <a:prstGeom prst="rect">
            <a:avLst/>
          </a:prstGeom>
          <a:noFill/>
        </p:spPr>
        <p:txBody>
          <a:bodyPr wrap="square" rtlCol="0">
            <a:spAutoFit/>
          </a:bodyPr>
          <a:lstStyle/>
          <a:p>
            <a:r>
              <a:rPr lang="en-US" altLang="zh-TW" dirty="0"/>
              <a:t>13</a:t>
            </a:r>
            <a:endParaRPr lang="zh-TW" altLang="en-US" dirty="0"/>
          </a:p>
        </p:txBody>
      </p:sp>
    </p:spTree>
    <p:extLst>
      <p:ext uri="{BB962C8B-B14F-4D97-AF65-F5344CB8AC3E}">
        <p14:creationId xmlns:p14="http://schemas.microsoft.com/office/powerpoint/2010/main" val="3493593619"/>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CN" sz="5400" b="1" i="1" dirty="0">
                <a:solidFill>
                  <a:srgbClr val="C13238"/>
                </a:solidFill>
                <a:cs typeface="+mn-ea"/>
                <a:sym typeface="+mn-lt"/>
              </a:rPr>
              <a:t>0</a:t>
            </a:r>
            <a:r>
              <a:rPr lang="en-US" altLang="zh-TW" sz="5400" b="1" i="1" dirty="0">
                <a:solidFill>
                  <a:srgbClr val="C13238"/>
                </a:solidFill>
                <a:cs typeface="+mn-ea"/>
                <a:sym typeface="+mn-lt"/>
              </a:rPr>
              <a:t>6</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03791"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使用案例圖</a:t>
            </a:r>
            <a:endParaRPr lang="zh-CN" altLang="en-US" sz="4000" b="1" spc="300" dirty="0">
              <a:solidFill>
                <a:srgbClr val="C13238"/>
              </a:solidFill>
              <a:cs typeface="+mn-ea"/>
              <a:sym typeface="+mn-lt"/>
            </a:endParaRPr>
          </a:p>
        </p:txBody>
      </p:sp>
      <p:sp>
        <p:nvSpPr>
          <p:cNvPr id="13" name="文字方塊 12"/>
          <p:cNvSpPr txBox="1"/>
          <p:nvPr/>
        </p:nvSpPr>
        <p:spPr>
          <a:xfrm>
            <a:off x="11472421" y="6263036"/>
            <a:ext cx="483223" cy="369332"/>
          </a:xfrm>
          <a:prstGeom prst="rect">
            <a:avLst/>
          </a:prstGeom>
          <a:noFill/>
        </p:spPr>
        <p:txBody>
          <a:bodyPr wrap="square" rtlCol="0">
            <a:spAutoFit/>
          </a:bodyPr>
          <a:lstStyle/>
          <a:p>
            <a:r>
              <a:rPr lang="en-US" altLang="zh-TW" dirty="0"/>
              <a:t>14</a:t>
            </a:r>
            <a:endParaRPr lang="zh-TW" altLang="en-US" dirty="0"/>
          </a:p>
        </p:txBody>
      </p:sp>
    </p:spTree>
    <p:extLst>
      <p:ext uri="{BB962C8B-B14F-4D97-AF65-F5344CB8AC3E}">
        <p14:creationId xmlns:p14="http://schemas.microsoft.com/office/powerpoint/2010/main" val="1642187949"/>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使用案例圖</a:t>
              </a:r>
              <a:endParaRPr lang="zh-CN" altLang="en-US" dirty="0">
                <a:solidFill>
                  <a:schemeClr val="tx1"/>
                </a:solidFill>
                <a:cs typeface="+mn-ea"/>
                <a:sym typeface="+mn-lt"/>
              </a:endParaRPr>
            </a:p>
          </p:txBody>
        </p:sp>
      </p:gr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420" y="939557"/>
            <a:ext cx="8438347" cy="5636617"/>
          </a:xfrm>
          <a:prstGeom prst="rect">
            <a:avLst/>
          </a:prstGeom>
        </p:spPr>
      </p:pic>
      <p:sp>
        <p:nvSpPr>
          <p:cNvPr id="8" name="文字方塊 7"/>
          <p:cNvSpPr txBox="1"/>
          <p:nvPr/>
        </p:nvSpPr>
        <p:spPr>
          <a:xfrm>
            <a:off x="11472421" y="6263036"/>
            <a:ext cx="483223" cy="369332"/>
          </a:xfrm>
          <a:prstGeom prst="rect">
            <a:avLst/>
          </a:prstGeom>
          <a:noFill/>
        </p:spPr>
        <p:txBody>
          <a:bodyPr wrap="square" rtlCol="0">
            <a:spAutoFit/>
          </a:bodyPr>
          <a:lstStyle/>
          <a:p>
            <a:r>
              <a:rPr lang="en-US" altLang="zh-TW" dirty="0"/>
              <a:t>15</a:t>
            </a:r>
            <a:endParaRPr lang="zh-TW" altLang="en-US" dirty="0"/>
          </a:p>
        </p:txBody>
      </p:sp>
    </p:spTree>
    <p:extLst>
      <p:ext uri="{BB962C8B-B14F-4D97-AF65-F5344CB8AC3E}">
        <p14:creationId xmlns:p14="http://schemas.microsoft.com/office/powerpoint/2010/main" val="4104153374"/>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使用案例圖</a:t>
              </a:r>
              <a:endParaRPr lang="zh-CN" altLang="en-US" dirty="0">
                <a:solidFill>
                  <a:schemeClr val="tx1"/>
                </a:solidFill>
                <a:cs typeface="+mn-ea"/>
                <a:sym typeface="+mn-lt"/>
              </a:endParaRPr>
            </a:p>
          </p:txBody>
        </p:sp>
      </p:grpSp>
      <p:sp>
        <p:nvSpPr>
          <p:cNvPr id="8" name="文字方塊 7"/>
          <p:cNvSpPr txBox="1"/>
          <p:nvPr/>
        </p:nvSpPr>
        <p:spPr>
          <a:xfrm>
            <a:off x="11472421" y="6263036"/>
            <a:ext cx="483223" cy="369332"/>
          </a:xfrm>
          <a:prstGeom prst="rect">
            <a:avLst/>
          </a:prstGeom>
          <a:noFill/>
        </p:spPr>
        <p:txBody>
          <a:bodyPr wrap="square" rtlCol="0">
            <a:spAutoFit/>
          </a:bodyPr>
          <a:lstStyle/>
          <a:p>
            <a:r>
              <a:rPr lang="en-US" altLang="zh-TW" dirty="0"/>
              <a:t>16</a:t>
            </a:r>
            <a:endParaRPr lang="zh-TW" altLang="en-US" dirty="0"/>
          </a:p>
        </p:txBody>
      </p:sp>
      <p:pic>
        <p:nvPicPr>
          <p:cNvPr id="7" name="圖片 6">
            <a:extLst>
              <a:ext uri="{FF2B5EF4-FFF2-40B4-BE49-F238E27FC236}">
                <a16:creationId xmlns:a16="http://schemas.microsoft.com/office/drawing/2014/main" id="{CF031969-E619-4460-ACD2-7BBB52AD5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473" y="1028700"/>
            <a:ext cx="8625035" cy="5829300"/>
          </a:xfrm>
          <a:prstGeom prst="rect">
            <a:avLst/>
          </a:prstGeom>
        </p:spPr>
      </p:pic>
    </p:spTree>
    <p:extLst>
      <p:ext uri="{BB962C8B-B14F-4D97-AF65-F5344CB8AC3E}">
        <p14:creationId xmlns:p14="http://schemas.microsoft.com/office/powerpoint/2010/main" val="3752837934"/>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CN" sz="5400" b="1" i="1" dirty="0">
                <a:solidFill>
                  <a:srgbClr val="C13238"/>
                </a:solidFill>
                <a:cs typeface="+mn-ea"/>
                <a:sym typeface="+mn-lt"/>
              </a:rPr>
              <a:t>0</a:t>
            </a:r>
            <a:r>
              <a:rPr lang="en-US" altLang="zh-TW" sz="5400" b="1" i="1" dirty="0">
                <a:solidFill>
                  <a:srgbClr val="C13238"/>
                </a:solidFill>
                <a:cs typeface="+mn-ea"/>
                <a:sym typeface="+mn-lt"/>
              </a:rPr>
              <a:t>7</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03791"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使用案例說明</a:t>
            </a:r>
            <a:endParaRPr lang="zh-CN" altLang="en-US" sz="4000" b="1" spc="300" dirty="0">
              <a:solidFill>
                <a:srgbClr val="C13238"/>
              </a:solidFill>
              <a:cs typeface="+mn-ea"/>
              <a:sym typeface="+mn-lt"/>
            </a:endParaRPr>
          </a:p>
        </p:txBody>
      </p:sp>
      <p:sp>
        <p:nvSpPr>
          <p:cNvPr id="13" name="文字方塊 12"/>
          <p:cNvSpPr txBox="1"/>
          <p:nvPr/>
        </p:nvSpPr>
        <p:spPr>
          <a:xfrm>
            <a:off x="11472421" y="6263036"/>
            <a:ext cx="483223" cy="369332"/>
          </a:xfrm>
          <a:prstGeom prst="rect">
            <a:avLst/>
          </a:prstGeom>
          <a:noFill/>
        </p:spPr>
        <p:txBody>
          <a:bodyPr wrap="square" rtlCol="0">
            <a:spAutoFit/>
          </a:bodyPr>
          <a:lstStyle/>
          <a:p>
            <a:r>
              <a:rPr lang="en-US" altLang="zh-TW" dirty="0"/>
              <a:t>17</a:t>
            </a:r>
            <a:endParaRPr lang="zh-TW" altLang="en-US" dirty="0"/>
          </a:p>
        </p:txBody>
      </p:sp>
    </p:spTree>
    <p:extLst>
      <p:ext uri="{BB962C8B-B14F-4D97-AF65-F5344CB8AC3E}">
        <p14:creationId xmlns:p14="http://schemas.microsoft.com/office/powerpoint/2010/main" val="109996996"/>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3"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使用案例說明</a:t>
              </a:r>
              <a:endParaRPr lang="zh-CN" altLang="en-US" dirty="0">
                <a:solidFill>
                  <a:schemeClr val="tx1"/>
                </a:solidFill>
                <a:cs typeface="+mn-ea"/>
                <a:sym typeface="+mn-lt"/>
              </a:endParaRPr>
            </a:p>
          </p:txBody>
        </p:sp>
      </p:grpSp>
      <p:graphicFrame>
        <p:nvGraphicFramePr>
          <p:cNvPr id="9" name="表格 8"/>
          <p:cNvGraphicFramePr>
            <a:graphicFrameLocks noGrp="1"/>
          </p:cNvGraphicFramePr>
          <p:nvPr>
            <p:extLst>
              <p:ext uri="{D42A27DB-BD31-4B8C-83A1-F6EECF244321}">
                <p14:modId xmlns:p14="http://schemas.microsoft.com/office/powerpoint/2010/main" val="3241477232"/>
              </p:ext>
            </p:extLst>
          </p:nvPr>
        </p:nvGraphicFramePr>
        <p:xfrm>
          <a:off x="2939564" y="1245234"/>
          <a:ext cx="7369207" cy="5028244"/>
        </p:xfrm>
        <a:graphic>
          <a:graphicData uri="http://schemas.openxmlformats.org/drawingml/2006/table">
            <a:tbl>
              <a:tblPr firstRow="1" bandRow="1">
                <a:tableStyleId>{8A107856-5554-42FB-B03E-39F5DBC370BA}</a:tableStyleId>
              </a:tblPr>
              <a:tblGrid>
                <a:gridCol w="2507997">
                  <a:extLst>
                    <a:ext uri="{9D8B030D-6E8A-4147-A177-3AD203B41FA5}">
                      <a16:colId xmlns:a16="http://schemas.microsoft.com/office/drawing/2014/main" val="20000"/>
                    </a:ext>
                  </a:extLst>
                </a:gridCol>
                <a:gridCol w="4861210">
                  <a:extLst>
                    <a:ext uri="{9D8B030D-6E8A-4147-A177-3AD203B41FA5}">
                      <a16:colId xmlns:a16="http://schemas.microsoft.com/office/drawing/2014/main" val="20001"/>
                    </a:ext>
                  </a:extLst>
                </a:gridCol>
              </a:tblGrid>
              <a:tr h="702393">
                <a:tc>
                  <a:txBody>
                    <a:bodyPr/>
                    <a:lstStyle/>
                    <a:p>
                      <a:pPr algn="ctr"/>
                      <a:r>
                        <a:rPr lang="zh-TW" altLang="en-US" b="1" dirty="0">
                          <a:effectLst/>
                        </a:rPr>
                        <a:t>使用案例名稱</a:t>
                      </a:r>
                    </a:p>
                  </a:txBody>
                  <a:tcPr marL="99060" marR="99060" anchor="ctr"/>
                </a:tc>
                <a:tc>
                  <a:txBody>
                    <a:bodyPr/>
                    <a:lstStyle/>
                    <a:p>
                      <a:pPr algn="ctr"/>
                      <a:r>
                        <a:rPr lang="zh-TW" altLang="en-US" b="1" dirty="0">
                          <a:effectLst/>
                        </a:rPr>
                        <a:t>填寫個人履歷表</a:t>
                      </a:r>
                    </a:p>
                  </a:txBody>
                  <a:tcPr marL="99060" marR="99060" anchor="ctr"/>
                </a:tc>
                <a:extLst>
                  <a:ext uri="{0D108BD9-81ED-4DB2-BD59-A6C34878D82A}">
                    <a16:rowId xmlns:a16="http://schemas.microsoft.com/office/drawing/2014/main" val="10000"/>
                  </a:ext>
                </a:extLst>
              </a:tr>
              <a:tr h="406943">
                <a:tc>
                  <a:txBody>
                    <a:bodyPr/>
                    <a:lstStyle/>
                    <a:p>
                      <a:pPr algn="ctr"/>
                      <a:r>
                        <a:rPr lang="zh-TW" altLang="en-US" sz="1800" dirty="0">
                          <a:effectLst/>
                        </a:rPr>
                        <a:t>行動者</a:t>
                      </a:r>
                    </a:p>
                  </a:txBody>
                  <a:tcPr marL="99060" marR="99060" anchor="ctr"/>
                </a:tc>
                <a:tc>
                  <a:txBody>
                    <a:bodyPr/>
                    <a:lstStyle/>
                    <a:p>
                      <a:pPr algn="ctr"/>
                      <a:r>
                        <a:rPr lang="zh-TW" altLang="en-US" sz="1800" dirty="0">
                          <a:effectLst/>
                        </a:rPr>
                        <a:t>使用者</a:t>
                      </a:r>
                    </a:p>
                  </a:txBody>
                  <a:tcPr marL="99060" marR="99060" anchor="ctr"/>
                </a:tc>
                <a:extLst>
                  <a:ext uri="{0D108BD9-81ED-4DB2-BD59-A6C34878D82A}">
                    <a16:rowId xmlns:a16="http://schemas.microsoft.com/office/drawing/2014/main" val="10001"/>
                  </a:ext>
                </a:extLst>
              </a:tr>
              <a:tr h="501709">
                <a:tc>
                  <a:txBody>
                    <a:bodyPr/>
                    <a:lstStyle/>
                    <a:p>
                      <a:pPr algn="ctr"/>
                      <a:r>
                        <a:rPr lang="zh-TW" altLang="en-US" sz="1800" dirty="0">
                          <a:effectLst/>
                        </a:rPr>
                        <a:t>說明</a:t>
                      </a:r>
                    </a:p>
                  </a:txBody>
                  <a:tcPr marL="99060" marR="99060" anchor="ctr"/>
                </a:tc>
                <a:tc>
                  <a:txBody>
                    <a:bodyPr/>
                    <a:lstStyle/>
                    <a:p>
                      <a:pPr algn="l"/>
                      <a:r>
                        <a:rPr lang="zh-TW" altLang="en-US" sz="1800" dirty="0">
                          <a:effectLst/>
                        </a:rPr>
                        <a:t>建立</a:t>
                      </a:r>
                      <a:r>
                        <a:rPr lang="en-US" altLang="zh-TW" sz="1800" dirty="0">
                          <a:effectLst/>
                        </a:rPr>
                        <a:t>/</a:t>
                      </a:r>
                      <a:r>
                        <a:rPr lang="zh-TW" altLang="en-US" sz="1800" dirty="0">
                          <a:effectLst/>
                        </a:rPr>
                        <a:t>更新個人履歷表</a:t>
                      </a:r>
                    </a:p>
                  </a:txBody>
                  <a:tcPr marL="99060" marR="99060" anchor="ctr"/>
                </a:tc>
                <a:extLst>
                  <a:ext uri="{0D108BD9-81ED-4DB2-BD59-A6C34878D82A}">
                    <a16:rowId xmlns:a16="http://schemas.microsoft.com/office/drawing/2014/main" val="10002"/>
                  </a:ext>
                </a:extLst>
              </a:tr>
              <a:tr h="1103761">
                <a:tc>
                  <a:txBody>
                    <a:bodyPr/>
                    <a:lstStyle/>
                    <a:p>
                      <a:pPr algn="ctr"/>
                      <a:r>
                        <a:rPr lang="zh-TW" altLang="en-US" sz="1800" dirty="0">
                          <a:effectLst/>
                        </a:rPr>
                        <a:t>完成動作</a:t>
                      </a:r>
                    </a:p>
                  </a:txBody>
                  <a:tcPr marL="99060" marR="99060" anchor="ctr"/>
                </a:tc>
                <a:tc>
                  <a:txBody>
                    <a:bodyPr/>
                    <a:lstStyle/>
                    <a:p>
                      <a:pPr algn="l"/>
                      <a:r>
                        <a:rPr lang="en-US" altLang="zh-TW" sz="2000" dirty="0">
                          <a:effectLst/>
                        </a:rPr>
                        <a:t>1.</a:t>
                      </a:r>
                      <a:r>
                        <a:rPr lang="zh-TW" altLang="en-US" sz="2000" dirty="0">
                          <a:effectLst/>
                        </a:rPr>
                        <a:t>　編輯填寫個人資料</a:t>
                      </a:r>
                      <a:br>
                        <a:rPr lang="zh-TW" altLang="en-US" sz="2000" dirty="0">
                          <a:effectLst/>
                        </a:rPr>
                      </a:br>
                      <a:r>
                        <a:rPr lang="en-US" altLang="zh-TW" sz="2000" dirty="0">
                          <a:effectLst/>
                        </a:rPr>
                        <a:t>2.</a:t>
                      </a:r>
                      <a:r>
                        <a:rPr lang="zh-TW" altLang="en-US" sz="2000" dirty="0">
                          <a:effectLst/>
                        </a:rPr>
                        <a:t>　完成並送出資料</a:t>
                      </a:r>
                    </a:p>
                  </a:txBody>
                  <a:tcPr marL="99060" marR="99060" anchor="ctr"/>
                </a:tc>
                <a:extLst>
                  <a:ext uri="{0D108BD9-81ED-4DB2-BD59-A6C34878D82A}">
                    <a16:rowId xmlns:a16="http://schemas.microsoft.com/office/drawing/2014/main" val="10003"/>
                  </a:ext>
                </a:extLst>
              </a:tr>
              <a:tr h="903077">
                <a:tc>
                  <a:txBody>
                    <a:bodyPr/>
                    <a:lstStyle/>
                    <a:p>
                      <a:pPr algn="ctr"/>
                      <a:r>
                        <a:rPr lang="zh-TW" altLang="en-US" sz="1800">
                          <a:effectLst/>
                        </a:rPr>
                        <a:t>替代方法</a:t>
                      </a:r>
                    </a:p>
                  </a:txBody>
                  <a:tcPr marL="99060" marR="99060" anchor="ctr"/>
                </a:tc>
                <a:tc>
                  <a:txBody>
                    <a:bodyPr/>
                    <a:lstStyle/>
                    <a:p>
                      <a:pPr algn="l"/>
                      <a:r>
                        <a:rPr lang="en-US" altLang="zh-TW" sz="1800" dirty="0">
                          <a:effectLst/>
                        </a:rPr>
                        <a:t>1.</a:t>
                      </a:r>
                      <a:r>
                        <a:rPr lang="zh-TW" altLang="en-US" sz="1800" dirty="0">
                          <a:effectLst/>
                        </a:rPr>
                        <a:t>　編輯填寫個人資料</a:t>
                      </a:r>
                      <a:br>
                        <a:rPr lang="zh-TW" altLang="en-US" sz="1800" dirty="0">
                          <a:effectLst/>
                        </a:rPr>
                      </a:br>
                      <a:r>
                        <a:rPr lang="en-US" altLang="zh-TW" sz="1800" dirty="0">
                          <a:effectLst/>
                        </a:rPr>
                        <a:t>2.</a:t>
                      </a:r>
                      <a:r>
                        <a:rPr lang="zh-TW" altLang="en-US" sz="1800" dirty="0">
                          <a:effectLst/>
                        </a:rPr>
                        <a:t>　填寫錯誤無法送出，系統傳送錯誤訊息</a:t>
                      </a:r>
                    </a:p>
                  </a:txBody>
                  <a:tcPr marL="99060" marR="99060" anchor="ctr"/>
                </a:tc>
                <a:extLst>
                  <a:ext uri="{0D108BD9-81ED-4DB2-BD59-A6C34878D82A}">
                    <a16:rowId xmlns:a16="http://schemas.microsoft.com/office/drawing/2014/main" val="10004"/>
                  </a:ext>
                </a:extLst>
              </a:tr>
              <a:tr h="501709">
                <a:tc>
                  <a:txBody>
                    <a:bodyPr/>
                    <a:lstStyle/>
                    <a:p>
                      <a:pPr algn="ctr"/>
                      <a:r>
                        <a:rPr lang="zh-TW" altLang="en-US" sz="1800">
                          <a:effectLst/>
                        </a:rPr>
                        <a:t>先決條件</a:t>
                      </a:r>
                    </a:p>
                  </a:txBody>
                  <a:tcPr marL="99060" marR="99060" anchor="ctr"/>
                </a:tc>
                <a:tc>
                  <a:txBody>
                    <a:bodyPr/>
                    <a:lstStyle/>
                    <a:p>
                      <a:pPr algn="l"/>
                      <a:r>
                        <a:rPr lang="zh-TW" altLang="en-US" sz="1800" dirty="0">
                          <a:effectLst/>
                        </a:rPr>
                        <a:t>使用者須先登入</a:t>
                      </a:r>
                    </a:p>
                  </a:txBody>
                  <a:tcPr marL="99060" marR="99060" anchor="ctr"/>
                </a:tc>
                <a:extLst>
                  <a:ext uri="{0D108BD9-81ED-4DB2-BD59-A6C34878D82A}">
                    <a16:rowId xmlns:a16="http://schemas.microsoft.com/office/drawing/2014/main" val="10005"/>
                  </a:ext>
                </a:extLst>
              </a:tr>
              <a:tr h="501709">
                <a:tc>
                  <a:txBody>
                    <a:bodyPr/>
                    <a:lstStyle/>
                    <a:p>
                      <a:pPr algn="ctr"/>
                      <a:r>
                        <a:rPr lang="zh-TW" altLang="en-US" sz="1800">
                          <a:effectLst/>
                        </a:rPr>
                        <a:t>後置條件</a:t>
                      </a:r>
                    </a:p>
                  </a:txBody>
                  <a:tcPr marL="99060" marR="99060" anchor="ctr"/>
                </a:tc>
                <a:tc>
                  <a:txBody>
                    <a:bodyPr/>
                    <a:lstStyle/>
                    <a:p>
                      <a:pPr algn="l"/>
                      <a:r>
                        <a:rPr lang="zh-TW" altLang="en-US" sz="1800" dirty="0">
                          <a:effectLst/>
                        </a:rPr>
                        <a:t>第一次填寫完畢後，之後查看</a:t>
                      </a:r>
                      <a:r>
                        <a:rPr lang="en-US" altLang="zh-TW" sz="1800" dirty="0">
                          <a:effectLst/>
                        </a:rPr>
                        <a:t>&amp;</a:t>
                      </a:r>
                      <a:r>
                        <a:rPr lang="zh-TW" altLang="en-US" sz="1800" dirty="0">
                          <a:effectLst/>
                        </a:rPr>
                        <a:t>更新</a:t>
                      </a:r>
                    </a:p>
                  </a:txBody>
                  <a:tcPr marL="99060" marR="99060" anchor="ctr"/>
                </a:tc>
                <a:extLst>
                  <a:ext uri="{0D108BD9-81ED-4DB2-BD59-A6C34878D82A}">
                    <a16:rowId xmlns:a16="http://schemas.microsoft.com/office/drawing/2014/main" val="10006"/>
                  </a:ext>
                </a:extLst>
              </a:tr>
              <a:tr h="406943">
                <a:tc>
                  <a:txBody>
                    <a:bodyPr/>
                    <a:lstStyle/>
                    <a:p>
                      <a:pPr algn="ctr"/>
                      <a:r>
                        <a:rPr lang="zh-TW" altLang="en-US" sz="1800">
                          <a:effectLst/>
                        </a:rPr>
                        <a:t>假設</a:t>
                      </a:r>
                    </a:p>
                  </a:txBody>
                  <a:tcPr marL="99060" marR="99060" anchor="ctr"/>
                </a:tc>
                <a:tc>
                  <a:txBody>
                    <a:bodyPr/>
                    <a:lstStyle/>
                    <a:p>
                      <a:pPr algn="ctr"/>
                      <a:r>
                        <a:rPr lang="zh-TW" altLang="en-US" sz="1800" dirty="0">
                          <a:effectLst/>
                        </a:rPr>
                        <a:t>無</a:t>
                      </a:r>
                    </a:p>
                  </a:txBody>
                  <a:tcPr marL="99060" marR="99060" anchor="ctr"/>
                </a:tc>
                <a:extLst>
                  <a:ext uri="{0D108BD9-81ED-4DB2-BD59-A6C34878D82A}">
                    <a16:rowId xmlns:a16="http://schemas.microsoft.com/office/drawing/2014/main" val="10007"/>
                  </a:ext>
                </a:extLst>
              </a:tr>
            </a:tbl>
          </a:graphicData>
        </a:graphic>
      </p:graphicFrame>
      <p:sp>
        <p:nvSpPr>
          <p:cNvPr id="6" name="文字方塊 5"/>
          <p:cNvSpPr txBox="1"/>
          <p:nvPr/>
        </p:nvSpPr>
        <p:spPr>
          <a:xfrm>
            <a:off x="11472421" y="6263036"/>
            <a:ext cx="483223" cy="369332"/>
          </a:xfrm>
          <a:prstGeom prst="rect">
            <a:avLst/>
          </a:prstGeom>
          <a:noFill/>
        </p:spPr>
        <p:txBody>
          <a:bodyPr wrap="square" rtlCol="0">
            <a:spAutoFit/>
          </a:bodyPr>
          <a:lstStyle/>
          <a:p>
            <a:r>
              <a:rPr lang="en-US" altLang="zh-TW"/>
              <a:t>18</a:t>
            </a:r>
            <a:endParaRPr lang="zh-TW" altLang="en-US" dirty="0"/>
          </a:p>
        </p:txBody>
      </p:sp>
    </p:spTree>
    <p:extLst>
      <p:ext uri="{BB962C8B-B14F-4D97-AF65-F5344CB8AC3E}">
        <p14:creationId xmlns:p14="http://schemas.microsoft.com/office/powerpoint/2010/main" val="4210846184"/>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3"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使用案例說明</a:t>
              </a:r>
              <a:endParaRPr lang="zh-CN" altLang="en-US" dirty="0">
                <a:solidFill>
                  <a:schemeClr val="tx1"/>
                </a:solidFill>
                <a:cs typeface="+mn-ea"/>
                <a:sym typeface="+mn-lt"/>
              </a:endParaRPr>
            </a:p>
          </p:txBody>
        </p:sp>
      </p:grpSp>
      <p:sp>
        <p:nvSpPr>
          <p:cNvPr id="6" name="文字方塊 5"/>
          <p:cNvSpPr txBox="1"/>
          <p:nvPr/>
        </p:nvSpPr>
        <p:spPr>
          <a:xfrm>
            <a:off x="11472421" y="6263036"/>
            <a:ext cx="483223" cy="369332"/>
          </a:xfrm>
          <a:prstGeom prst="rect">
            <a:avLst/>
          </a:prstGeom>
          <a:noFill/>
        </p:spPr>
        <p:txBody>
          <a:bodyPr wrap="square" rtlCol="0">
            <a:spAutoFit/>
          </a:bodyPr>
          <a:lstStyle/>
          <a:p>
            <a:r>
              <a:rPr lang="en-US" altLang="zh-TW" dirty="0"/>
              <a:t>19</a:t>
            </a:r>
            <a:endParaRPr lang="zh-TW" altLang="en-US" dirty="0"/>
          </a:p>
        </p:txBody>
      </p:sp>
      <p:graphicFrame>
        <p:nvGraphicFramePr>
          <p:cNvPr id="7" name="表格 6">
            <a:extLst>
              <a:ext uri="{FF2B5EF4-FFF2-40B4-BE49-F238E27FC236}">
                <a16:creationId xmlns:a16="http://schemas.microsoft.com/office/drawing/2014/main" id="{94C35A1C-61CF-4CCB-9AE3-43B531F7C177}"/>
              </a:ext>
            </a:extLst>
          </p:cNvPr>
          <p:cNvGraphicFramePr>
            <a:graphicFrameLocks noGrp="1"/>
          </p:cNvGraphicFramePr>
          <p:nvPr>
            <p:extLst>
              <p:ext uri="{D42A27DB-BD31-4B8C-83A1-F6EECF244321}">
                <p14:modId xmlns:p14="http://schemas.microsoft.com/office/powerpoint/2010/main" val="823371314"/>
              </p:ext>
            </p:extLst>
          </p:nvPr>
        </p:nvGraphicFramePr>
        <p:xfrm>
          <a:off x="2939564" y="1245234"/>
          <a:ext cx="7369207" cy="5166615"/>
        </p:xfrm>
        <a:graphic>
          <a:graphicData uri="http://schemas.openxmlformats.org/drawingml/2006/table">
            <a:tbl>
              <a:tblPr firstRow="1" bandRow="1">
                <a:tableStyleId>{8A107856-5554-42FB-B03E-39F5DBC370BA}</a:tableStyleId>
              </a:tblPr>
              <a:tblGrid>
                <a:gridCol w="2507997">
                  <a:extLst>
                    <a:ext uri="{9D8B030D-6E8A-4147-A177-3AD203B41FA5}">
                      <a16:colId xmlns:a16="http://schemas.microsoft.com/office/drawing/2014/main" val="20000"/>
                    </a:ext>
                  </a:extLst>
                </a:gridCol>
                <a:gridCol w="4861210">
                  <a:extLst>
                    <a:ext uri="{9D8B030D-6E8A-4147-A177-3AD203B41FA5}">
                      <a16:colId xmlns:a16="http://schemas.microsoft.com/office/drawing/2014/main" val="20001"/>
                    </a:ext>
                  </a:extLst>
                </a:gridCol>
              </a:tblGrid>
              <a:tr h="702393">
                <a:tc>
                  <a:txBody>
                    <a:bodyPr/>
                    <a:lstStyle/>
                    <a:p>
                      <a:pPr algn="ctr"/>
                      <a:r>
                        <a:rPr lang="zh-TW" altLang="en-US" b="1" dirty="0">
                          <a:effectLst/>
                        </a:rPr>
                        <a:t>使用案例名稱</a:t>
                      </a:r>
                    </a:p>
                  </a:txBody>
                  <a:tcPr marL="99060" marR="99060" anchor="ctr"/>
                </a:tc>
                <a:tc>
                  <a:txBody>
                    <a:bodyPr/>
                    <a:lstStyle/>
                    <a:p>
                      <a:pPr algn="ctr"/>
                      <a:r>
                        <a:rPr lang="zh-TW" altLang="en-US" sz="1800" b="1" i="0" kern="1200" dirty="0">
                          <a:solidFill>
                            <a:schemeClr val="dk1"/>
                          </a:solidFill>
                          <a:effectLst/>
                          <a:latin typeface="+mn-lt"/>
                          <a:ea typeface="+mn-ea"/>
                          <a:cs typeface="+mn-cs"/>
                        </a:rPr>
                        <a:t>依照條件篩選</a:t>
                      </a:r>
                      <a:endParaRPr lang="zh-TW" altLang="en-US" b="1" dirty="0">
                        <a:effectLst/>
                      </a:endParaRPr>
                    </a:p>
                  </a:txBody>
                  <a:tcPr marL="99060" marR="99060" anchor="ctr"/>
                </a:tc>
                <a:extLst>
                  <a:ext uri="{0D108BD9-81ED-4DB2-BD59-A6C34878D82A}">
                    <a16:rowId xmlns:a16="http://schemas.microsoft.com/office/drawing/2014/main" val="10000"/>
                  </a:ext>
                </a:extLst>
              </a:tr>
              <a:tr h="406943">
                <a:tc>
                  <a:txBody>
                    <a:bodyPr/>
                    <a:lstStyle/>
                    <a:p>
                      <a:pPr algn="ctr"/>
                      <a:r>
                        <a:rPr lang="zh-TW" altLang="en-US" sz="1600" dirty="0">
                          <a:effectLst/>
                        </a:rPr>
                        <a:t>行動者</a:t>
                      </a:r>
                    </a:p>
                  </a:txBody>
                  <a:tcPr marL="99060" marR="99060" anchor="ctr"/>
                </a:tc>
                <a:tc>
                  <a:txBody>
                    <a:bodyPr/>
                    <a:lstStyle/>
                    <a:p>
                      <a:pPr algn="ctr"/>
                      <a:r>
                        <a:rPr lang="zh-TW" altLang="en-US" sz="1600" dirty="0">
                          <a:effectLst/>
                        </a:rPr>
                        <a:t>使用者</a:t>
                      </a:r>
                    </a:p>
                  </a:txBody>
                  <a:tcPr marL="99060" marR="99060" anchor="ctr"/>
                </a:tc>
                <a:extLst>
                  <a:ext uri="{0D108BD9-81ED-4DB2-BD59-A6C34878D82A}">
                    <a16:rowId xmlns:a16="http://schemas.microsoft.com/office/drawing/2014/main" val="10001"/>
                  </a:ext>
                </a:extLst>
              </a:tr>
              <a:tr h="501709">
                <a:tc>
                  <a:txBody>
                    <a:bodyPr/>
                    <a:lstStyle/>
                    <a:p>
                      <a:pPr algn="ctr"/>
                      <a:r>
                        <a:rPr lang="zh-TW" altLang="en-US" sz="1600" dirty="0">
                          <a:effectLst/>
                        </a:rPr>
                        <a:t>說明</a:t>
                      </a:r>
                    </a:p>
                  </a:txBody>
                  <a:tcPr marL="99060" marR="99060" anchor="ctr"/>
                </a:tc>
                <a:tc>
                  <a:txBody>
                    <a:bodyPr/>
                    <a:lstStyle/>
                    <a:p>
                      <a:pPr algn="l"/>
                      <a:r>
                        <a:rPr lang="zh-TW" altLang="en-US" sz="1800" b="0" i="0" kern="1200" dirty="0">
                          <a:solidFill>
                            <a:schemeClr val="dk1"/>
                          </a:solidFill>
                          <a:effectLst/>
                          <a:latin typeface="+mn-lt"/>
                          <a:ea typeface="+mn-ea"/>
                          <a:cs typeface="+mn-cs"/>
                        </a:rPr>
                        <a:t>描述使用者點擊「依照條件篩選」的過程</a:t>
                      </a:r>
                      <a:endParaRPr lang="zh-TW" altLang="en-US" sz="1600" dirty="0">
                        <a:effectLst/>
                      </a:endParaRPr>
                    </a:p>
                  </a:txBody>
                  <a:tcPr marL="99060" marR="99060" anchor="ctr"/>
                </a:tc>
                <a:extLst>
                  <a:ext uri="{0D108BD9-81ED-4DB2-BD59-A6C34878D82A}">
                    <a16:rowId xmlns:a16="http://schemas.microsoft.com/office/drawing/2014/main" val="10002"/>
                  </a:ext>
                </a:extLst>
              </a:tr>
              <a:tr h="1103761">
                <a:tc>
                  <a:txBody>
                    <a:bodyPr/>
                    <a:lstStyle/>
                    <a:p>
                      <a:pPr algn="ctr"/>
                      <a:r>
                        <a:rPr lang="zh-TW" altLang="en-US" sz="1600">
                          <a:effectLst/>
                        </a:rPr>
                        <a:t>完成動作</a:t>
                      </a:r>
                    </a:p>
                  </a:txBody>
                  <a:tcPr marL="99060" marR="99060" anchor="ctr"/>
                </a:tc>
                <a:tc>
                  <a:txBody>
                    <a:bodyPr/>
                    <a:lstStyle/>
                    <a:p>
                      <a:pPr algn="l"/>
                      <a:r>
                        <a:rPr lang="en-US" altLang="zh-TW" sz="1800" b="0" i="0" kern="1200" dirty="0">
                          <a:solidFill>
                            <a:schemeClr val="dk1"/>
                          </a:solidFill>
                          <a:effectLst/>
                          <a:latin typeface="+mn-lt"/>
                          <a:ea typeface="+mn-ea"/>
                          <a:cs typeface="+mn-cs"/>
                        </a:rPr>
                        <a:t>1. </a:t>
                      </a:r>
                      <a:r>
                        <a:rPr lang="zh-TW" altLang="en-US" sz="1800" b="0" i="0" kern="1200" dirty="0">
                          <a:solidFill>
                            <a:schemeClr val="dk1"/>
                          </a:solidFill>
                          <a:effectLst/>
                          <a:latin typeface="+mn-lt"/>
                          <a:ea typeface="+mn-ea"/>
                          <a:cs typeface="+mn-cs"/>
                        </a:rPr>
                        <a:t>使用者點擊選單上的「依照條件篩選」</a:t>
                      </a:r>
                      <a:br>
                        <a:rPr lang="zh-TW" altLang="en-US" sz="1600" dirty="0"/>
                      </a:br>
                      <a:r>
                        <a:rPr lang="en-US" altLang="zh-TW" sz="1800" b="0" i="0" kern="1200" dirty="0">
                          <a:solidFill>
                            <a:schemeClr val="dk1"/>
                          </a:solidFill>
                          <a:effectLst/>
                          <a:latin typeface="+mn-lt"/>
                          <a:ea typeface="+mn-ea"/>
                          <a:cs typeface="+mn-cs"/>
                        </a:rPr>
                        <a:t>2. </a:t>
                      </a:r>
                      <a:r>
                        <a:rPr lang="zh-TW" altLang="en-US" sz="1800" b="0" i="0" kern="1200" dirty="0">
                          <a:solidFill>
                            <a:schemeClr val="dk1"/>
                          </a:solidFill>
                          <a:effectLst/>
                          <a:latin typeface="+mn-lt"/>
                          <a:ea typeface="+mn-ea"/>
                          <a:cs typeface="+mn-cs"/>
                        </a:rPr>
                        <a:t>選擇職務、工作性質</a:t>
                      </a:r>
                      <a:br>
                        <a:rPr lang="zh-TW" altLang="en-US" sz="1600" dirty="0"/>
                      </a:br>
                      <a:r>
                        <a:rPr lang="en-US" altLang="zh-TW" sz="1800" b="0" i="0" kern="1200" dirty="0">
                          <a:solidFill>
                            <a:schemeClr val="dk1"/>
                          </a:solidFill>
                          <a:effectLst/>
                          <a:latin typeface="+mn-lt"/>
                          <a:ea typeface="+mn-ea"/>
                          <a:cs typeface="+mn-cs"/>
                        </a:rPr>
                        <a:t>3. </a:t>
                      </a:r>
                      <a:r>
                        <a:rPr lang="zh-TW" altLang="en-US" sz="1800" b="0" i="0" kern="1200" dirty="0">
                          <a:solidFill>
                            <a:schemeClr val="dk1"/>
                          </a:solidFill>
                          <a:effectLst/>
                          <a:latin typeface="+mn-lt"/>
                          <a:ea typeface="+mn-ea"/>
                          <a:cs typeface="+mn-cs"/>
                        </a:rPr>
                        <a:t>系統將會顯示符合需求的公司資訊</a:t>
                      </a:r>
                      <a:endParaRPr lang="zh-TW" altLang="en-US" sz="1600" dirty="0">
                        <a:effectLst/>
                      </a:endParaRPr>
                    </a:p>
                  </a:txBody>
                  <a:tcPr marL="99060" marR="99060" anchor="ctr"/>
                </a:tc>
                <a:extLst>
                  <a:ext uri="{0D108BD9-81ED-4DB2-BD59-A6C34878D82A}">
                    <a16:rowId xmlns:a16="http://schemas.microsoft.com/office/drawing/2014/main" val="10003"/>
                  </a:ext>
                </a:extLst>
              </a:tr>
              <a:tr h="903077">
                <a:tc>
                  <a:txBody>
                    <a:bodyPr/>
                    <a:lstStyle/>
                    <a:p>
                      <a:pPr algn="ctr"/>
                      <a:r>
                        <a:rPr lang="zh-TW" altLang="en-US" sz="1600">
                          <a:effectLst/>
                        </a:rPr>
                        <a:t>替代方法</a:t>
                      </a:r>
                    </a:p>
                  </a:txBody>
                  <a:tcPr marL="99060" marR="99060" anchor="ctr"/>
                </a:tc>
                <a:tc>
                  <a:txBody>
                    <a:bodyPr/>
                    <a:lstStyle/>
                    <a:p>
                      <a:pPr algn="l"/>
                      <a:r>
                        <a:rPr lang="en-US" altLang="zh-TW" dirty="0">
                          <a:effectLst/>
                        </a:rPr>
                        <a:t>1.</a:t>
                      </a:r>
                      <a:r>
                        <a:rPr lang="zh-TW" altLang="en-US" dirty="0">
                          <a:effectLst/>
                        </a:rPr>
                        <a:t>選擇職務、工作性質</a:t>
                      </a:r>
                      <a:br>
                        <a:rPr lang="zh-TW" altLang="en-US" dirty="0">
                          <a:effectLst/>
                        </a:rPr>
                      </a:br>
                      <a:r>
                        <a:rPr lang="en-US" altLang="zh-TW" dirty="0">
                          <a:effectLst/>
                        </a:rPr>
                        <a:t>2.</a:t>
                      </a:r>
                      <a:r>
                        <a:rPr lang="zh-TW" altLang="en-US" dirty="0">
                          <a:effectLst/>
                        </a:rPr>
                        <a:t>系統傳送錯誤訊息</a:t>
                      </a:r>
                    </a:p>
                  </a:txBody>
                  <a:tcPr marL="99060" marR="99060" anchor="ctr"/>
                </a:tc>
                <a:extLst>
                  <a:ext uri="{0D108BD9-81ED-4DB2-BD59-A6C34878D82A}">
                    <a16:rowId xmlns:a16="http://schemas.microsoft.com/office/drawing/2014/main" val="10004"/>
                  </a:ext>
                </a:extLst>
              </a:tr>
              <a:tr h="501709">
                <a:tc>
                  <a:txBody>
                    <a:bodyPr/>
                    <a:lstStyle/>
                    <a:p>
                      <a:pPr algn="ctr"/>
                      <a:r>
                        <a:rPr lang="zh-TW" altLang="en-US" sz="1600">
                          <a:effectLst/>
                        </a:rPr>
                        <a:t>先決條件</a:t>
                      </a:r>
                    </a:p>
                  </a:txBody>
                  <a:tcPr marL="99060" marR="99060" anchor="ctr"/>
                </a:tc>
                <a:tc>
                  <a:txBody>
                    <a:bodyPr/>
                    <a:lstStyle/>
                    <a:p>
                      <a:pPr algn="l"/>
                      <a:r>
                        <a:rPr lang="zh-TW" altLang="en-US" dirty="0">
                          <a:effectLst/>
                        </a:rPr>
                        <a:t>使用者必須先選擇「職務」或「工作性質」</a:t>
                      </a:r>
                    </a:p>
                  </a:txBody>
                  <a:tcPr marL="99060" marR="99060" anchor="ctr"/>
                </a:tc>
                <a:extLst>
                  <a:ext uri="{0D108BD9-81ED-4DB2-BD59-A6C34878D82A}">
                    <a16:rowId xmlns:a16="http://schemas.microsoft.com/office/drawing/2014/main" val="10005"/>
                  </a:ext>
                </a:extLst>
              </a:tr>
              <a:tr h="501709">
                <a:tc>
                  <a:txBody>
                    <a:bodyPr/>
                    <a:lstStyle/>
                    <a:p>
                      <a:pPr algn="ctr"/>
                      <a:r>
                        <a:rPr lang="zh-TW" altLang="en-US" sz="1600">
                          <a:effectLst/>
                        </a:rPr>
                        <a:t>後置條件</a:t>
                      </a:r>
                    </a:p>
                  </a:txBody>
                  <a:tcPr marL="99060" marR="99060" anchor="ctr"/>
                </a:tc>
                <a:tc>
                  <a:txBody>
                    <a:bodyPr/>
                    <a:lstStyle/>
                    <a:p>
                      <a:pPr algn="l"/>
                      <a:r>
                        <a:rPr lang="zh-TW" altLang="en-US" sz="1800" b="0" i="0" kern="1200" dirty="0">
                          <a:solidFill>
                            <a:schemeClr val="dk1"/>
                          </a:solidFill>
                          <a:effectLst/>
                          <a:latin typeface="+mn-lt"/>
                          <a:ea typeface="+mn-ea"/>
                          <a:cs typeface="+mn-cs"/>
                        </a:rPr>
                        <a:t>查詢完畢後，使用者可繼續查詢其他職務或工作性質需求</a:t>
                      </a:r>
                      <a:endParaRPr lang="zh-TW" altLang="en-US" sz="1600" dirty="0">
                        <a:effectLst/>
                      </a:endParaRPr>
                    </a:p>
                  </a:txBody>
                  <a:tcPr marL="99060" marR="99060" anchor="ctr"/>
                </a:tc>
                <a:extLst>
                  <a:ext uri="{0D108BD9-81ED-4DB2-BD59-A6C34878D82A}">
                    <a16:rowId xmlns:a16="http://schemas.microsoft.com/office/drawing/2014/main" val="10006"/>
                  </a:ext>
                </a:extLst>
              </a:tr>
              <a:tr h="406943">
                <a:tc>
                  <a:txBody>
                    <a:bodyPr/>
                    <a:lstStyle/>
                    <a:p>
                      <a:pPr algn="ctr"/>
                      <a:r>
                        <a:rPr lang="zh-TW" altLang="en-US" sz="1600">
                          <a:effectLst/>
                        </a:rPr>
                        <a:t>假設</a:t>
                      </a:r>
                    </a:p>
                  </a:txBody>
                  <a:tcPr marL="99060" marR="99060" anchor="ctr"/>
                </a:tc>
                <a:tc>
                  <a:txBody>
                    <a:bodyPr/>
                    <a:lstStyle/>
                    <a:p>
                      <a:pPr algn="ctr"/>
                      <a:r>
                        <a:rPr lang="zh-TW" altLang="en-US" sz="1600" dirty="0">
                          <a:effectLst/>
                        </a:rPr>
                        <a:t>無</a:t>
                      </a:r>
                    </a:p>
                  </a:txBody>
                  <a:tcPr marL="99060" marR="9906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89947830"/>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CB04130-4F92-4DBB-A97B-A85EC4E3345B}"/>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919096" y="5187858"/>
            <a:ext cx="2432818" cy="243282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pic>
        <p:nvPicPr>
          <p:cNvPr id="9" name="图片 8">
            <a:extLst>
              <a:ext uri="{FF2B5EF4-FFF2-40B4-BE49-F238E27FC236}">
                <a16:creationId xmlns:a16="http://schemas.microsoft.com/office/drawing/2014/main" id="{00A53675-B6A8-4DF0-BA47-AC022B7FEE87}"/>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948363" y="-481877"/>
            <a:ext cx="1722331" cy="1722330"/>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grpSp>
        <p:nvGrpSpPr>
          <p:cNvPr id="7" name="组合 6">
            <a:extLst>
              <a:ext uri="{FF2B5EF4-FFF2-40B4-BE49-F238E27FC236}">
                <a16:creationId xmlns:a16="http://schemas.microsoft.com/office/drawing/2014/main" id="{ED024781-CC07-4120-9E38-D64070DAF1B8}"/>
              </a:ext>
            </a:extLst>
          </p:cNvPr>
          <p:cNvGrpSpPr/>
          <p:nvPr/>
        </p:nvGrpSpPr>
        <p:grpSpPr>
          <a:xfrm>
            <a:off x="863974" y="1971968"/>
            <a:ext cx="2939399" cy="3202242"/>
            <a:chOff x="1223567" y="2002967"/>
            <a:chExt cx="2939399" cy="3202242"/>
          </a:xfrm>
        </p:grpSpPr>
        <p:grpSp>
          <p:nvGrpSpPr>
            <p:cNvPr id="6" name="组合 5">
              <a:extLst>
                <a:ext uri="{FF2B5EF4-FFF2-40B4-BE49-F238E27FC236}">
                  <a16:creationId xmlns:a16="http://schemas.microsoft.com/office/drawing/2014/main" id="{C98C8300-0815-4341-B9D4-6607868F4ED2}"/>
                </a:ext>
              </a:extLst>
            </p:cNvPr>
            <p:cNvGrpSpPr/>
            <p:nvPr/>
          </p:nvGrpSpPr>
          <p:grpSpPr>
            <a:xfrm>
              <a:off x="1223567" y="2002967"/>
              <a:ext cx="2939399" cy="2852065"/>
              <a:chOff x="3272434" y="814665"/>
              <a:chExt cx="5388778" cy="5228669"/>
            </a:xfrm>
          </p:grpSpPr>
          <p:pic>
            <p:nvPicPr>
              <p:cNvPr id="4" name="图片 3">
                <a:extLst>
                  <a:ext uri="{FF2B5EF4-FFF2-40B4-BE49-F238E27FC236}">
                    <a16:creationId xmlns:a16="http://schemas.microsoft.com/office/drawing/2014/main" id="{C4E084A7-8EEF-4AF2-B294-8BA81887C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681407">
                <a:off x="3272434" y="1080304"/>
                <a:ext cx="4954367" cy="4963030"/>
              </a:xfrm>
              <a:prstGeom prst="rect">
                <a:avLst/>
              </a:prstGeom>
            </p:spPr>
          </p:pic>
          <p:sp>
            <p:nvSpPr>
              <p:cNvPr id="5" name="椭圆 4">
                <a:extLst>
                  <a:ext uri="{FF2B5EF4-FFF2-40B4-BE49-F238E27FC236}">
                    <a16:creationId xmlns:a16="http://schemas.microsoft.com/office/drawing/2014/main" id="{33386B96-312B-485F-B72E-1F60C6967D86}"/>
                  </a:ext>
                </a:extLst>
              </p:cNvPr>
              <p:cNvSpPr/>
              <p:nvPr/>
            </p:nvSpPr>
            <p:spPr>
              <a:xfrm>
                <a:off x="3671402" y="814665"/>
                <a:ext cx="4989810" cy="4989811"/>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a:extLst>
                <a:ext uri="{FF2B5EF4-FFF2-40B4-BE49-F238E27FC236}">
                  <a16:creationId xmlns:a16="http://schemas.microsoft.com/office/drawing/2014/main" id="{6AC57F7D-C4CA-4F44-A5F9-8F00A0FBAF49}"/>
                </a:ext>
              </a:extLst>
            </p:cNvPr>
            <p:cNvSpPr txBox="1"/>
            <p:nvPr/>
          </p:nvSpPr>
          <p:spPr>
            <a:xfrm>
              <a:off x="2431450" y="2458718"/>
              <a:ext cx="861774" cy="2746491"/>
            </a:xfrm>
            <a:prstGeom prst="rect">
              <a:avLst/>
            </a:prstGeom>
            <a:noFill/>
          </p:spPr>
          <p:txBody>
            <a:bodyPr vert="eaVert" wrap="square" rtlCol="0">
              <a:spAutoFit/>
            </a:bodyPr>
            <a:lstStyle/>
            <a:p>
              <a:r>
                <a:rPr lang="zh-CN" altLang="en-US" sz="4400" spc="600" dirty="0">
                  <a:solidFill>
                    <a:srgbClr val="042B8E"/>
                  </a:solidFill>
                  <a:cs typeface="+mn-ea"/>
                  <a:sym typeface="+mn-lt"/>
                </a:rPr>
                <a:t>目  </a:t>
              </a:r>
              <a:r>
                <a:rPr lang="zh-TW" altLang="en-US" sz="4400" spc="600" dirty="0">
                  <a:solidFill>
                    <a:srgbClr val="042B8E"/>
                  </a:solidFill>
                  <a:cs typeface="+mn-ea"/>
                  <a:sym typeface="+mn-lt"/>
                </a:rPr>
                <a:t>錄</a:t>
              </a:r>
              <a:endParaRPr lang="zh-CN" altLang="en-US" sz="4400" spc="600" dirty="0">
                <a:solidFill>
                  <a:srgbClr val="042B8E"/>
                </a:solidFill>
                <a:cs typeface="+mn-ea"/>
                <a:sym typeface="+mn-lt"/>
              </a:endParaRPr>
            </a:p>
          </p:txBody>
        </p:sp>
        <p:sp>
          <p:nvSpPr>
            <p:cNvPr id="3" name="文本框 2">
              <a:extLst>
                <a:ext uri="{FF2B5EF4-FFF2-40B4-BE49-F238E27FC236}">
                  <a16:creationId xmlns:a16="http://schemas.microsoft.com/office/drawing/2014/main" id="{FAA619B2-A5AD-46F5-9082-E8594612D578}"/>
                </a:ext>
              </a:extLst>
            </p:cNvPr>
            <p:cNvSpPr txBox="1"/>
            <p:nvPr/>
          </p:nvSpPr>
          <p:spPr>
            <a:xfrm>
              <a:off x="1589165" y="3152117"/>
              <a:ext cx="2573801" cy="307777"/>
            </a:xfrm>
            <a:prstGeom prst="rect">
              <a:avLst/>
            </a:prstGeom>
            <a:noFill/>
          </p:spPr>
          <p:txBody>
            <a:bodyPr wrap="square" rtlCol="0">
              <a:spAutoFit/>
            </a:bodyPr>
            <a:lstStyle/>
            <a:p>
              <a:pPr algn="ctr"/>
              <a:r>
                <a:rPr lang="en-US" altLang="zh-CN" sz="1400" b="1" spc="300" dirty="0">
                  <a:solidFill>
                    <a:srgbClr val="C13238"/>
                  </a:solidFill>
                  <a:cs typeface="+mn-ea"/>
                  <a:sym typeface="+mn-lt"/>
                </a:rPr>
                <a:t>SALES TECHNIQUE</a:t>
              </a:r>
              <a:endParaRPr lang="zh-CN" altLang="en-US" sz="1400" b="1" spc="300" dirty="0">
                <a:solidFill>
                  <a:srgbClr val="C13238"/>
                </a:solidFill>
                <a:cs typeface="+mn-ea"/>
                <a:sym typeface="+mn-lt"/>
              </a:endParaRPr>
            </a:p>
          </p:txBody>
        </p:sp>
      </p:grpSp>
      <p:grpSp>
        <p:nvGrpSpPr>
          <p:cNvPr id="22" name="组合 21">
            <a:extLst>
              <a:ext uri="{FF2B5EF4-FFF2-40B4-BE49-F238E27FC236}">
                <a16:creationId xmlns:a16="http://schemas.microsoft.com/office/drawing/2014/main" id="{63202ABD-6390-49D5-9FA6-ED26A1F70025}"/>
              </a:ext>
            </a:extLst>
          </p:cNvPr>
          <p:cNvGrpSpPr/>
          <p:nvPr/>
        </p:nvGrpSpPr>
        <p:grpSpPr>
          <a:xfrm>
            <a:off x="4264497" y="183610"/>
            <a:ext cx="4093331" cy="607713"/>
            <a:chOff x="4566832" y="2296449"/>
            <a:chExt cx="4093331" cy="607713"/>
          </a:xfrm>
        </p:grpSpPr>
        <p:sp>
          <p:nvSpPr>
            <p:cNvPr id="11" name="文本框 10">
              <a:extLst>
                <a:ext uri="{FF2B5EF4-FFF2-40B4-BE49-F238E27FC236}">
                  <a16:creationId xmlns:a16="http://schemas.microsoft.com/office/drawing/2014/main" id="{A0B9889B-2F4E-45C7-8B19-57057B853B4F}"/>
                </a:ext>
              </a:extLst>
            </p:cNvPr>
            <p:cNvSpPr txBox="1"/>
            <p:nvPr/>
          </p:nvSpPr>
          <p:spPr>
            <a:xfrm>
              <a:off x="5206281" y="2389487"/>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動機</a:t>
              </a:r>
              <a:endParaRPr lang="zh-CN" altLang="en-US" sz="2400" b="1" spc="300" dirty="0">
                <a:solidFill>
                  <a:srgbClr val="042B8E"/>
                </a:solidFill>
                <a:cs typeface="+mn-ea"/>
                <a:sym typeface="+mn-lt"/>
              </a:endParaRPr>
            </a:p>
          </p:txBody>
        </p:sp>
        <p:sp>
          <p:nvSpPr>
            <p:cNvPr id="20" name="椭圆 19">
              <a:extLst>
                <a:ext uri="{FF2B5EF4-FFF2-40B4-BE49-F238E27FC236}">
                  <a16:creationId xmlns:a16="http://schemas.microsoft.com/office/drawing/2014/main" id="{26AE1BFA-7725-4007-93F5-8ABDB35292FD}"/>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21" name="矩形 20">
              <a:extLst>
                <a:ext uri="{FF2B5EF4-FFF2-40B4-BE49-F238E27FC236}">
                  <a16:creationId xmlns:a16="http://schemas.microsoft.com/office/drawing/2014/main" id="{49D073CB-5A65-44EA-AB2B-266ED8C91F7E}"/>
                </a:ext>
              </a:extLst>
            </p:cNvPr>
            <p:cNvSpPr/>
            <p:nvPr/>
          </p:nvSpPr>
          <p:spPr>
            <a:xfrm>
              <a:off x="4566832" y="2369472"/>
              <a:ext cx="562975" cy="461665"/>
            </a:xfrm>
            <a:prstGeom prst="rect">
              <a:avLst/>
            </a:prstGeom>
          </p:spPr>
          <p:txBody>
            <a:bodyPr wrap="none">
              <a:spAutoFit/>
            </a:bodyPr>
            <a:lstStyle/>
            <a:p>
              <a:pPr algn="ctr"/>
              <a:r>
                <a:rPr lang="en-US" altLang="zh-CN" sz="2400" b="1" i="1" dirty="0">
                  <a:solidFill>
                    <a:srgbClr val="042B8E"/>
                  </a:solidFill>
                  <a:cs typeface="+mn-ea"/>
                  <a:sym typeface="+mn-lt"/>
                </a:rPr>
                <a:t>01</a:t>
              </a:r>
              <a:endParaRPr lang="zh-CN" altLang="en-US" sz="2400" b="1" i="1" dirty="0">
                <a:solidFill>
                  <a:srgbClr val="042B8E"/>
                </a:solidFill>
                <a:cs typeface="+mn-ea"/>
                <a:sym typeface="+mn-lt"/>
              </a:endParaRPr>
            </a:p>
          </p:txBody>
        </p:sp>
      </p:grpSp>
      <p:grpSp>
        <p:nvGrpSpPr>
          <p:cNvPr id="23" name="组合 22">
            <a:extLst>
              <a:ext uri="{FF2B5EF4-FFF2-40B4-BE49-F238E27FC236}">
                <a16:creationId xmlns:a16="http://schemas.microsoft.com/office/drawing/2014/main" id="{E2AB667D-1809-4312-974B-039DE0B1D56C}"/>
              </a:ext>
            </a:extLst>
          </p:cNvPr>
          <p:cNvGrpSpPr/>
          <p:nvPr/>
        </p:nvGrpSpPr>
        <p:grpSpPr>
          <a:xfrm>
            <a:off x="4264496" y="1361546"/>
            <a:ext cx="4093332" cy="607713"/>
            <a:chOff x="4566831" y="2296449"/>
            <a:chExt cx="4093332" cy="607713"/>
          </a:xfrm>
        </p:grpSpPr>
        <p:sp>
          <p:nvSpPr>
            <p:cNvPr id="27" name="文本框 26">
              <a:extLst>
                <a:ext uri="{FF2B5EF4-FFF2-40B4-BE49-F238E27FC236}">
                  <a16:creationId xmlns:a16="http://schemas.microsoft.com/office/drawing/2014/main" id="{A586C83D-BBAA-41CC-A419-61B0018D0C7C}"/>
                </a:ext>
              </a:extLst>
            </p:cNvPr>
            <p:cNvSpPr txBox="1"/>
            <p:nvPr/>
          </p:nvSpPr>
          <p:spPr>
            <a:xfrm>
              <a:off x="5206281" y="2389487"/>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甘特圖</a:t>
              </a:r>
              <a:endParaRPr lang="zh-CN" altLang="en-US" sz="2400" b="1" spc="300" dirty="0">
                <a:solidFill>
                  <a:srgbClr val="042B8E"/>
                </a:solidFill>
                <a:cs typeface="+mn-ea"/>
                <a:sym typeface="+mn-lt"/>
              </a:endParaRPr>
            </a:p>
          </p:txBody>
        </p:sp>
        <p:sp>
          <p:nvSpPr>
            <p:cNvPr id="25" name="椭圆 24">
              <a:extLst>
                <a:ext uri="{FF2B5EF4-FFF2-40B4-BE49-F238E27FC236}">
                  <a16:creationId xmlns:a16="http://schemas.microsoft.com/office/drawing/2014/main" id="{852132D0-6E22-4AF2-B01D-872EEDE5A4D8}"/>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26" name="矩形 25">
              <a:extLst>
                <a:ext uri="{FF2B5EF4-FFF2-40B4-BE49-F238E27FC236}">
                  <a16:creationId xmlns:a16="http://schemas.microsoft.com/office/drawing/2014/main" id="{0F71A739-8094-4F04-88BC-C2402E11F93B}"/>
                </a:ext>
              </a:extLst>
            </p:cNvPr>
            <p:cNvSpPr/>
            <p:nvPr/>
          </p:nvSpPr>
          <p:spPr>
            <a:xfrm>
              <a:off x="4566831" y="2369472"/>
              <a:ext cx="562976" cy="461665"/>
            </a:xfrm>
            <a:prstGeom prst="rect">
              <a:avLst/>
            </a:prstGeom>
          </p:spPr>
          <p:txBody>
            <a:bodyPr wrap="none">
              <a:spAutoFit/>
            </a:bodyPr>
            <a:lstStyle/>
            <a:p>
              <a:pPr algn="ctr"/>
              <a:r>
                <a:rPr lang="en-US" altLang="zh-CN" sz="2400" b="1" i="1" dirty="0">
                  <a:solidFill>
                    <a:srgbClr val="042B8E"/>
                  </a:solidFill>
                  <a:cs typeface="+mn-ea"/>
                  <a:sym typeface="+mn-lt"/>
                </a:rPr>
                <a:t>03</a:t>
              </a:r>
              <a:endParaRPr lang="zh-CN" altLang="en-US" sz="2400" b="1" i="1" dirty="0">
                <a:solidFill>
                  <a:srgbClr val="042B8E"/>
                </a:solidFill>
                <a:cs typeface="+mn-ea"/>
                <a:sym typeface="+mn-lt"/>
              </a:endParaRPr>
            </a:p>
          </p:txBody>
        </p:sp>
      </p:grpSp>
      <p:grpSp>
        <p:nvGrpSpPr>
          <p:cNvPr id="29" name="组合 28">
            <a:extLst>
              <a:ext uri="{FF2B5EF4-FFF2-40B4-BE49-F238E27FC236}">
                <a16:creationId xmlns:a16="http://schemas.microsoft.com/office/drawing/2014/main" id="{EE747779-FBE8-485B-AEC3-56C1786FCE23}"/>
              </a:ext>
            </a:extLst>
          </p:cNvPr>
          <p:cNvGrpSpPr/>
          <p:nvPr/>
        </p:nvGrpSpPr>
        <p:grpSpPr>
          <a:xfrm>
            <a:off x="7917737" y="183610"/>
            <a:ext cx="4195856" cy="607713"/>
            <a:chOff x="4566832" y="2296449"/>
            <a:chExt cx="4195856" cy="607713"/>
          </a:xfrm>
        </p:grpSpPr>
        <p:sp>
          <p:nvSpPr>
            <p:cNvPr id="33" name="文本框 32">
              <a:extLst>
                <a:ext uri="{FF2B5EF4-FFF2-40B4-BE49-F238E27FC236}">
                  <a16:creationId xmlns:a16="http://schemas.microsoft.com/office/drawing/2014/main" id="{66A7B733-061F-49C8-8F57-42479DEB1E44}"/>
                </a:ext>
              </a:extLst>
            </p:cNvPr>
            <p:cNvSpPr txBox="1"/>
            <p:nvPr/>
          </p:nvSpPr>
          <p:spPr>
            <a:xfrm>
              <a:off x="5308806" y="2386097"/>
              <a:ext cx="3453882" cy="461665"/>
            </a:xfrm>
            <a:prstGeom prst="rect">
              <a:avLst/>
            </a:prstGeom>
            <a:noFill/>
          </p:spPr>
          <p:txBody>
            <a:bodyPr wrap="square" rtlCol="0">
              <a:spAutoFit/>
            </a:bodyPr>
            <a:lstStyle/>
            <a:p>
              <a:r>
                <a:rPr lang="en-US" altLang="zh-CN" sz="2400" b="1" spc="300" dirty="0">
                  <a:solidFill>
                    <a:srgbClr val="042B8E"/>
                  </a:solidFill>
                  <a:cs typeface="+mn-ea"/>
                  <a:sym typeface="+mn-lt"/>
                </a:rPr>
                <a:t>PERT</a:t>
              </a:r>
              <a:r>
                <a:rPr lang="zh-TW" altLang="en-US" sz="2400" b="1" spc="300" dirty="0">
                  <a:solidFill>
                    <a:srgbClr val="042B8E"/>
                  </a:solidFill>
                  <a:cs typeface="+mn-ea"/>
                  <a:sym typeface="+mn-lt"/>
                </a:rPr>
                <a:t>圖</a:t>
              </a:r>
              <a:endParaRPr lang="zh-CN" altLang="en-US" sz="2400" b="1" spc="300" dirty="0">
                <a:solidFill>
                  <a:srgbClr val="042B8E"/>
                </a:solidFill>
                <a:cs typeface="+mn-ea"/>
                <a:sym typeface="+mn-lt"/>
              </a:endParaRPr>
            </a:p>
          </p:txBody>
        </p:sp>
        <p:sp>
          <p:nvSpPr>
            <p:cNvPr id="31" name="椭圆 30">
              <a:extLst>
                <a:ext uri="{FF2B5EF4-FFF2-40B4-BE49-F238E27FC236}">
                  <a16:creationId xmlns:a16="http://schemas.microsoft.com/office/drawing/2014/main" id="{41C4D1E6-37D0-42F5-9CFE-BA6999C52F86}"/>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32" name="矩形 31">
              <a:extLst>
                <a:ext uri="{FF2B5EF4-FFF2-40B4-BE49-F238E27FC236}">
                  <a16:creationId xmlns:a16="http://schemas.microsoft.com/office/drawing/2014/main" id="{8F7DCF8D-C397-453E-A6C4-A3D46324754C}"/>
                </a:ext>
              </a:extLst>
            </p:cNvPr>
            <p:cNvSpPr/>
            <p:nvPr/>
          </p:nvSpPr>
          <p:spPr>
            <a:xfrm>
              <a:off x="4566832" y="2369472"/>
              <a:ext cx="562975" cy="461665"/>
            </a:xfrm>
            <a:prstGeom prst="rect">
              <a:avLst/>
            </a:prstGeom>
          </p:spPr>
          <p:txBody>
            <a:bodyPr wrap="none">
              <a:spAutoFit/>
            </a:bodyPr>
            <a:lstStyle/>
            <a:p>
              <a:pPr algn="ctr"/>
              <a:r>
                <a:rPr lang="en-US" altLang="zh-CN" sz="2400" b="1" i="1" dirty="0">
                  <a:solidFill>
                    <a:srgbClr val="042B8E"/>
                  </a:solidFill>
                  <a:cs typeface="+mn-ea"/>
                  <a:sym typeface="+mn-lt"/>
                </a:rPr>
                <a:t>02</a:t>
              </a:r>
              <a:endParaRPr lang="zh-CN" altLang="en-US" sz="2400" b="1" i="1" dirty="0">
                <a:solidFill>
                  <a:srgbClr val="042B8E"/>
                </a:solidFill>
                <a:cs typeface="+mn-ea"/>
                <a:sym typeface="+mn-lt"/>
              </a:endParaRPr>
            </a:p>
          </p:txBody>
        </p:sp>
      </p:grpSp>
      <p:grpSp>
        <p:nvGrpSpPr>
          <p:cNvPr id="35" name="组合 34">
            <a:extLst>
              <a:ext uri="{FF2B5EF4-FFF2-40B4-BE49-F238E27FC236}">
                <a16:creationId xmlns:a16="http://schemas.microsoft.com/office/drawing/2014/main" id="{26208A91-18A1-40E4-8EDD-E1CF7D83189E}"/>
              </a:ext>
            </a:extLst>
          </p:cNvPr>
          <p:cNvGrpSpPr/>
          <p:nvPr/>
        </p:nvGrpSpPr>
        <p:grpSpPr>
          <a:xfrm>
            <a:off x="7917737" y="1361546"/>
            <a:ext cx="4142091" cy="607713"/>
            <a:chOff x="4566832" y="2296449"/>
            <a:chExt cx="4142091" cy="607713"/>
          </a:xfrm>
        </p:grpSpPr>
        <p:sp>
          <p:nvSpPr>
            <p:cNvPr id="39" name="文本框 38">
              <a:extLst>
                <a:ext uri="{FF2B5EF4-FFF2-40B4-BE49-F238E27FC236}">
                  <a16:creationId xmlns:a16="http://schemas.microsoft.com/office/drawing/2014/main" id="{CD41F92A-EED1-4AB8-AC3F-781AC3AEE998}"/>
                </a:ext>
              </a:extLst>
            </p:cNvPr>
            <p:cNvSpPr txBox="1"/>
            <p:nvPr/>
          </p:nvSpPr>
          <p:spPr>
            <a:xfrm>
              <a:off x="5255041" y="2389487"/>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系統需求</a:t>
              </a:r>
              <a:endParaRPr lang="zh-CN" altLang="en-US" sz="2400" b="1" spc="300" dirty="0">
                <a:solidFill>
                  <a:srgbClr val="042B8E"/>
                </a:solidFill>
                <a:cs typeface="+mn-ea"/>
                <a:sym typeface="+mn-lt"/>
              </a:endParaRPr>
            </a:p>
          </p:txBody>
        </p:sp>
        <p:sp>
          <p:nvSpPr>
            <p:cNvPr id="37" name="椭圆 36">
              <a:extLst>
                <a:ext uri="{FF2B5EF4-FFF2-40B4-BE49-F238E27FC236}">
                  <a16:creationId xmlns:a16="http://schemas.microsoft.com/office/drawing/2014/main" id="{CB200591-9567-4826-9ED6-29925E00F5B2}"/>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38" name="矩形 37">
              <a:extLst>
                <a:ext uri="{FF2B5EF4-FFF2-40B4-BE49-F238E27FC236}">
                  <a16:creationId xmlns:a16="http://schemas.microsoft.com/office/drawing/2014/main" id="{55B20971-0AFF-4107-9D6A-950651CC40FE}"/>
                </a:ext>
              </a:extLst>
            </p:cNvPr>
            <p:cNvSpPr/>
            <p:nvPr/>
          </p:nvSpPr>
          <p:spPr>
            <a:xfrm>
              <a:off x="4566832" y="2369472"/>
              <a:ext cx="562975" cy="461665"/>
            </a:xfrm>
            <a:prstGeom prst="rect">
              <a:avLst/>
            </a:prstGeom>
          </p:spPr>
          <p:txBody>
            <a:bodyPr wrap="none">
              <a:spAutoFit/>
            </a:bodyPr>
            <a:lstStyle/>
            <a:p>
              <a:pPr algn="ctr"/>
              <a:r>
                <a:rPr lang="en-US" altLang="zh-CN" sz="2400" b="1" i="1" dirty="0">
                  <a:solidFill>
                    <a:srgbClr val="042B8E"/>
                  </a:solidFill>
                  <a:cs typeface="+mn-ea"/>
                  <a:sym typeface="+mn-lt"/>
                </a:rPr>
                <a:t>04</a:t>
              </a:r>
              <a:endParaRPr lang="zh-CN" altLang="en-US" sz="2400" b="1" i="1" dirty="0">
                <a:solidFill>
                  <a:srgbClr val="042B8E"/>
                </a:solidFill>
                <a:cs typeface="+mn-ea"/>
                <a:sym typeface="+mn-lt"/>
              </a:endParaRPr>
            </a:p>
          </p:txBody>
        </p:sp>
      </p:grpSp>
      <p:grpSp>
        <p:nvGrpSpPr>
          <p:cNvPr id="41" name="组合 21">
            <a:extLst>
              <a:ext uri="{FF2B5EF4-FFF2-40B4-BE49-F238E27FC236}">
                <a16:creationId xmlns:a16="http://schemas.microsoft.com/office/drawing/2014/main" id="{63202ABD-6390-49D5-9FA6-ED26A1F70025}"/>
              </a:ext>
            </a:extLst>
          </p:cNvPr>
          <p:cNvGrpSpPr/>
          <p:nvPr/>
        </p:nvGrpSpPr>
        <p:grpSpPr>
          <a:xfrm>
            <a:off x="4250647" y="2430812"/>
            <a:ext cx="4093331" cy="607713"/>
            <a:chOff x="4566832" y="2296449"/>
            <a:chExt cx="4093331" cy="607713"/>
          </a:xfrm>
        </p:grpSpPr>
        <p:sp>
          <p:nvSpPr>
            <p:cNvPr id="45" name="文本框 10">
              <a:extLst>
                <a:ext uri="{FF2B5EF4-FFF2-40B4-BE49-F238E27FC236}">
                  <a16:creationId xmlns:a16="http://schemas.microsoft.com/office/drawing/2014/main" id="{A0B9889B-2F4E-45C7-8B19-57057B853B4F}"/>
                </a:ext>
              </a:extLst>
            </p:cNvPr>
            <p:cNvSpPr txBox="1"/>
            <p:nvPr/>
          </p:nvSpPr>
          <p:spPr>
            <a:xfrm>
              <a:off x="5206281" y="2372862"/>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功能分解圖</a:t>
              </a:r>
              <a:endParaRPr lang="zh-CN" altLang="en-US" sz="2400" b="1" spc="300" dirty="0">
                <a:solidFill>
                  <a:srgbClr val="042B8E"/>
                </a:solidFill>
                <a:cs typeface="+mn-ea"/>
                <a:sym typeface="+mn-lt"/>
              </a:endParaRPr>
            </a:p>
          </p:txBody>
        </p:sp>
        <p:sp>
          <p:nvSpPr>
            <p:cNvPr id="43" name="椭圆 19">
              <a:extLst>
                <a:ext uri="{FF2B5EF4-FFF2-40B4-BE49-F238E27FC236}">
                  <a16:creationId xmlns:a16="http://schemas.microsoft.com/office/drawing/2014/main" id="{26AE1BFA-7725-4007-93F5-8ABDB35292FD}"/>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44" name="矩形 43">
              <a:extLst>
                <a:ext uri="{FF2B5EF4-FFF2-40B4-BE49-F238E27FC236}">
                  <a16:creationId xmlns:a16="http://schemas.microsoft.com/office/drawing/2014/main" id="{49D073CB-5A65-44EA-AB2B-266ED8C91F7E}"/>
                </a:ext>
              </a:extLst>
            </p:cNvPr>
            <p:cNvSpPr/>
            <p:nvPr/>
          </p:nvSpPr>
          <p:spPr>
            <a:xfrm>
              <a:off x="4566832" y="2369472"/>
              <a:ext cx="562975" cy="461665"/>
            </a:xfrm>
            <a:prstGeom prst="rect">
              <a:avLst/>
            </a:prstGeom>
          </p:spPr>
          <p:txBody>
            <a:bodyPr wrap="none">
              <a:spAutoFit/>
            </a:bodyPr>
            <a:lstStyle/>
            <a:p>
              <a:pPr algn="ctr"/>
              <a:r>
                <a:rPr lang="en-US" altLang="zh-CN" sz="2400" b="1" i="1" dirty="0">
                  <a:solidFill>
                    <a:srgbClr val="042B8E"/>
                  </a:solidFill>
                  <a:cs typeface="+mn-ea"/>
                  <a:sym typeface="+mn-lt"/>
                </a:rPr>
                <a:t>0</a:t>
              </a:r>
              <a:r>
                <a:rPr lang="en-US" altLang="zh-TW" sz="2400" b="1" i="1" dirty="0">
                  <a:solidFill>
                    <a:srgbClr val="042B8E"/>
                  </a:solidFill>
                  <a:cs typeface="+mn-ea"/>
                  <a:sym typeface="+mn-lt"/>
                </a:rPr>
                <a:t>5</a:t>
              </a:r>
              <a:endParaRPr lang="zh-CN" altLang="en-US" sz="2400" b="1" i="1" dirty="0">
                <a:solidFill>
                  <a:srgbClr val="042B8E"/>
                </a:solidFill>
                <a:cs typeface="+mn-ea"/>
                <a:sym typeface="+mn-lt"/>
              </a:endParaRPr>
            </a:p>
          </p:txBody>
        </p:sp>
      </p:grpSp>
      <p:grpSp>
        <p:nvGrpSpPr>
          <p:cNvPr id="47" name="组合 22">
            <a:extLst>
              <a:ext uri="{FF2B5EF4-FFF2-40B4-BE49-F238E27FC236}">
                <a16:creationId xmlns:a16="http://schemas.microsoft.com/office/drawing/2014/main" id="{E2AB667D-1809-4312-974B-039DE0B1D56C}"/>
              </a:ext>
            </a:extLst>
          </p:cNvPr>
          <p:cNvGrpSpPr/>
          <p:nvPr/>
        </p:nvGrpSpPr>
        <p:grpSpPr>
          <a:xfrm>
            <a:off x="4250647" y="3608748"/>
            <a:ext cx="4093331" cy="607713"/>
            <a:chOff x="4566832" y="2296449"/>
            <a:chExt cx="4093331" cy="607713"/>
          </a:xfrm>
        </p:grpSpPr>
        <p:sp>
          <p:nvSpPr>
            <p:cNvPr id="51" name="文本框 26">
              <a:extLst>
                <a:ext uri="{FF2B5EF4-FFF2-40B4-BE49-F238E27FC236}">
                  <a16:creationId xmlns:a16="http://schemas.microsoft.com/office/drawing/2014/main" id="{A586C83D-BBAA-41CC-A419-61B0018D0C7C}"/>
                </a:ext>
              </a:extLst>
            </p:cNvPr>
            <p:cNvSpPr txBox="1"/>
            <p:nvPr/>
          </p:nvSpPr>
          <p:spPr>
            <a:xfrm>
              <a:off x="5206281" y="2389487"/>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使用案例說明</a:t>
              </a:r>
              <a:endParaRPr lang="zh-CN" altLang="en-US" sz="2400" b="1" spc="300" dirty="0">
                <a:solidFill>
                  <a:srgbClr val="042B8E"/>
                </a:solidFill>
                <a:cs typeface="+mn-ea"/>
                <a:sym typeface="+mn-lt"/>
              </a:endParaRPr>
            </a:p>
          </p:txBody>
        </p:sp>
        <p:sp>
          <p:nvSpPr>
            <p:cNvPr id="49" name="椭圆 24">
              <a:extLst>
                <a:ext uri="{FF2B5EF4-FFF2-40B4-BE49-F238E27FC236}">
                  <a16:creationId xmlns:a16="http://schemas.microsoft.com/office/drawing/2014/main" id="{852132D0-6E22-4AF2-B01D-872EEDE5A4D8}"/>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50" name="矩形 49">
              <a:extLst>
                <a:ext uri="{FF2B5EF4-FFF2-40B4-BE49-F238E27FC236}">
                  <a16:creationId xmlns:a16="http://schemas.microsoft.com/office/drawing/2014/main" id="{0F71A739-8094-4F04-88BC-C2402E11F93B}"/>
                </a:ext>
              </a:extLst>
            </p:cNvPr>
            <p:cNvSpPr/>
            <p:nvPr/>
          </p:nvSpPr>
          <p:spPr>
            <a:xfrm>
              <a:off x="4566832" y="2369472"/>
              <a:ext cx="562975" cy="461665"/>
            </a:xfrm>
            <a:prstGeom prst="rect">
              <a:avLst/>
            </a:prstGeom>
          </p:spPr>
          <p:txBody>
            <a:bodyPr wrap="none">
              <a:spAutoFit/>
            </a:bodyPr>
            <a:lstStyle/>
            <a:p>
              <a:pPr algn="ctr"/>
              <a:r>
                <a:rPr lang="en-US" altLang="zh-CN" sz="2400" b="1" i="1" dirty="0">
                  <a:solidFill>
                    <a:srgbClr val="042B8E"/>
                  </a:solidFill>
                  <a:cs typeface="+mn-ea"/>
                  <a:sym typeface="+mn-lt"/>
                </a:rPr>
                <a:t>0</a:t>
              </a:r>
              <a:r>
                <a:rPr lang="en-US" altLang="zh-TW" sz="2400" b="1" i="1" dirty="0">
                  <a:solidFill>
                    <a:srgbClr val="042B8E"/>
                  </a:solidFill>
                  <a:cs typeface="+mn-ea"/>
                  <a:sym typeface="+mn-lt"/>
                </a:rPr>
                <a:t>7</a:t>
              </a:r>
              <a:endParaRPr lang="zh-CN" altLang="en-US" sz="2400" b="1" i="1" dirty="0">
                <a:solidFill>
                  <a:srgbClr val="042B8E"/>
                </a:solidFill>
                <a:cs typeface="+mn-ea"/>
                <a:sym typeface="+mn-lt"/>
              </a:endParaRPr>
            </a:p>
          </p:txBody>
        </p:sp>
      </p:grpSp>
      <p:grpSp>
        <p:nvGrpSpPr>
          <p:cNvPr id="53" name="组合 28">
            <a:extLst>
              <a:ext uri="{FF2B5EF4-FFF2-40B4-BE49-F238E27FC236}">
                <a16:creationId xmlns:a16="http://schemas.microsoft.com/office/drawing/2014/main" id="{EE747779-FBE8-485B-AEC3-56C1786FCE23}"/>
              </a:ext>
            </a:extLst>
          </p:cNvPr>
          <p:cNvGrpSpPr/>
          <p:nvPr/>
        </p:nvGrpSpPr>
        <p:grpSpPr>
          <a:xfrm>
            <a:off x="7920512" y="2430812"/>
            <a:ext cx="4072816" cy="607713"/>
            <a:chOff x="4566832" y="2296449"/>
            <a:chExt cx="4072816" cy="607713"/>
          </a:xfrm>
        </p:grpSpPr>
        <p:sp>
          <p:nvSpPr>
            <p:cNvPr id="57" name="文本框 32">
              <a:extLst>
                <a:ext uri="{FF2B5EF4-FFF2-40B4-BE49-F238E27FC236}">
                  <a16:creationId xmlns:a16="http://schemas.microsoft.com/office/drawing/2014/main" id="{66A7B733-061F-49C8-8F57-42479DEB1E44}"/>
                </a:ext>
              </a:extLst>
            </p:cNvPr>
            <p:cNvSpPr txBox="1"/>
            <p:nvPr/>
          </p:nvSpPr>
          <p:spPr>
            <a:xfrm>
              <a:off x="5185766" y="2372862"/>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使用案例圖</a:t>
              </a:r>
              <a:endParaRPr lang="zh-CN" altLang="en-US" sz="2400" b="1" spc="300" dirty="0">
                <a:solidFill>
                  <a:srgbClr val="042B8E"/>
                </a:solidFill>
                <a:cs typeface="+mn-ea"/>
                <a:sym typeface="+mn-lt"/>
              </a:endParaRPr>
            </a:p>
          </p:txBody>
        </p:sp>
        <p:sp>
          <p:nvSpPr>
            <p:cNvPr id="55" name="椭圆 30">
              <a:extLst>
                <a:ext uri="{FF2B5EF4-FFF2-40B4-BE49-F238E27FC236}">
                  <a16:creationId xmlns:a16="http://schemas.microsoft.com/office/drawing/2014/main" id="{41C4D1E6-37D0-42F5-9CFE-BA6999C52F86}"/>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56" name="矩形 55">
              <a:extLst>
                <a:ext uri="{FF2B5EF4-FFF2-40B4-BE49-F238E27FC236}">
                  <a16:creationId xmlns:a16="http://schemas.microsoft.com/office/drawing/2014/main" id="{8F7DCF8D-C397-453E-A6C4-A3D46324754C}"/>
                </a:ext>
              </a:extLst>
            </p:cNvPr>
            <p:cNvSpPr/>
            <p:nvPr/>
          </p:nvSpPr>
          <p:spPr>
            <a:xfrm>
              <a:off x="4566832" y="2369472"/>
              <a:ext cx="562975" cy="461665"/>
            </a:xfrm>
            <a:prstGeom prst="rect">
              <a:avLst/>
            </a:prstGeom>
          </p:spPr>
          <p:txBody>
            <a:bodyPr wrap="none">
              <a:spAutoFit/>
            </a:bodyPr>
            <a:lstStyle/>
            <a:p>
              <a:pPr algn="ctr"/>
              <a:r>
                <a:rPr lang="en-US" altLang="zh-CN" sz="2400" b="1" i="1" dirty="0">
                  <a:solidFill>
                    <a:srgbClr val="042B8E"/>
                  </a:solidFill>
                  <a:cs typeface="+mn-ea"/>
                  <a:sym typeface="+mn-lt"/>
                </a:rPr>
                <a:t>0</a:t>
              </a:r>
              <a:r>
                <a:rPr lang="en-US" altLang="zh-TW" sz="2400" b="1" i="1" dirty="0">
                  <a:solidFill>
                    <a:srgbClr val="042B8E"/>
                  </a:solidFill>
                  <a:cs typeface="+mn-ea"/>
                  <a:sym typeface="+mn-lt"/>
                </a:rPr>
                <a:t>6</a:t>
              </a:r>
              <a:endParaRPr lang="zh-CN" altLang="en-US" sz="2400" b="1" i="1" dirty="0">
                <a:solidFill>
                  <a:srgbClr val="042B8E"/>
                </a:solidFill>
                <a:cs typeface="+mn-ea"/>
                <a:sym typeface="+mn-lt"/>
              </a:endParaRPr>
            </a:p>
          </p:txBody>
        </p:sp>
      </p:grpSp>
      <p:grpSp>
        <p:nvGrpSpPr>
          <p:cNvPr id="59" name="组合 34">
            <a:extLst>
              <a:ext uri="{FF2B5EF4-FFF2-40B4-BE49-F238E27FC236}">
                <a16:creationId xmlns:a16="http://schemas.microsoft.com/office/drawing/2014/main" id="{26208A91-18A1-40E4-8EDD-E1CF7D83189E}"/>
              </a:ext>
            </a:extLst>
          </p:cNvPr>
          <p:cNvGrpSpPr/>
          <p:nvPr/>
        </p:nvGrpSpPr>
        <p:grpSpPr>
          <a:xfrm>
            <a:off x="7920512" y="3608748"/>
            <a:ext cx="4072816" cy="607713"/>
            <a:chOff x="4566832" y="2296449"/>
            <a:chExt cx="4072816" cy="607713"/>
          </a:xfrm>
        </p:grpSpPr>
        <p:sp>
          <p:nvSpPr>
            <p:cNvPr id="63" name="文本框 38">
              <a:extLst>
                <a:ext uri="{FF2B5EF4-FFF2-40B4-BE49-F238E27FC236}">
                  <a16:creationId xmlns:a16="http://schemas.microsoft.com/office/drawing/2014/main" id="{CD41F92A-EED1-4AB8-AC3F-781AC3AEE998}"/>
                </a:ext>
              </a:extLst>
            </p:cNvPr>
            <p:cNvSpPr txBox="1"/>
            <p:nvPr/>
          </p:nvSpPr>
          <p:spPr>
            <a:xfrm>
              <a:off x="5185766" y="2369472"/>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系統環境圖</a:t>
              </a:r>
              <a:r>
                <a:rPr lang="en-US" altLang="zh-TW" sz="2400" b="1" spc="300" dirty="0">
                  <a:solidFill>
                    <a:srgbClr val="042B8E"/>
                  </a:solidFill>
                  <a:cs typeface="+mn-ea"/>
                  <a:sym typeface="+mn-lt"/>
                </a:rPr>
                <a:t>DFD</a:t>
              </a:r>
              <a:endParaRPr lang="zh-CN" altLang="en-US" sz="2400" b="1" spc="300" dirty="0">
                <a:solidFill>
                  <a:srgbClr val="042B8E"/>
                </a:solidFill>
                <a:cs typeface="+mn-ea"/>
                <a:sym typeface="+mn-lt"/>
              </a:endParaRPr>
            </a:p>
          </p:txBody>
        </p:sp>
        <p:sp>
          <p:nvSpPr>
            <p:cNvPr id="61" name="椭圆 36">
              <a:extLst>
                <a:ext uri="{FF2B5EF4-FFF2-40B4-BE49-F238E27FC236}">
                  <a16:creationId xmlns:a16="http://schemas.microsoft.com/office/drawing/2014/main" id="{CB200591-9567-4826-9ED6-29925E00F5B2}"/>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62" name="矩形 61">
              <a:extLst>
                <a:ext uri="{FF2B5EF4-FFF2-40B4-BE49-F238E27FC236}">
                  <a16:creationId xmlns:a16="http://schemas.microsoft.com/office/drawing/2014/main" id="{55B20971-0AFF-4107-9D6A-950651CC40FE}"/>
                </a:ext>
              </a:extLst>
            </p:cNvPr>
            <p:cNvSpPr/>
            <p:nvPr/>
          </p:nvSpPr>
          <p:spPr>
            <a:xfrm>
              <a:off x="4566832" y="2369472"/>
              <a:ext cx="562975" cy="461665"/>
            </a:xfrm>
            <a:prstGeom prst="rect">
              <a:avLst/>
            </a:prstGeom>
          </p:spPr>
          <p:txBody>
            <a:bodyPr wrap="none">
              <a:spAutoFit/>
            </a:bodyPr>
            <a:lstStyle/>
            <a:p>
              <a:pPr algn="ctr"/>
              <a:r>
                <a:rPr lang="en-US" altLang="zh-CN" sz="2400" b="1" i="1" dirty="0">
                  <a:solidFill>
                    <a:srgbClr val="042B8E"/>
                  </a:solidFill>
                  <a:cs typeface="+mn-ea"/>
                  <a:sym typeface="+mn-lt"/>
                </a:rPr>
                <a:t>0</a:t>
              </a:r>
              <a:r>
                <a:rPr lang="en-US" altLang="zh-TW" sz="2400" b="1" i="1" dirty="0">
                  <a:solidFill>
                    <a:srgbClr val="042B8E"/>
                  </a:solidFill>
                  <a:cs typeface="+mn-ea"/>
                  <a:sym typeface="+mn-lt"/>
                </a:rPr>
                <a:t>8</a:t>
              </a:r>
              <a:endParaRPr lang="zh-CN" altLang="en-US" sz="2400" b="1" i="1" dirty="0">
                <a:solidFill>
                  <a:srgbClr val="042B8E"/>
                </a:solidFill>
                <a:cs typeface="+mn-ea"/>
                <a:sym typeface="+mn-lt"/>
              </a:endParaRPr>
            </a:p>
          </p:txBody>
        </p:sp>
      </p:grpSp>
      <p:grpSp>
        <p:nvGrpSpPr>
          <p:cNvPr id="65" name="组合 21">
            <a:extLst>
              <a:ext uri="{FF2B5EF4-FFF2-40B4-BE49-F238E27FC236}">
                <a16:creationId xmlns:a16="http://schemas.microsoft.com/office/drawing/2014/main" id="{63202ABD-6390-49D5-9FA6-ED26A1F70025}"/>
              </a:ext>
            </a:extLst>
          </p:cNvPr>
          <p:cNvGrpSpPr/>
          <p:nvPr/>
        </p:nvGrpSpPr>
        <p:grpSpPr>
          <a:xfrm>
            <a:off x="4283897" y="4808265"/>
            <a:ext cx="4093331" cy="607713"/>
            <a:chOff x="4566832" y="2296449"/>
            <a:chExt cx="4093331" cy="607713"/>
          </a:xfrm>
        </p:grpSpPr>
        <p:sp>
          <p:nvSpPr>
            <p:cNvPr id="69" name="文本框 10">
              <a:extLst>
                <a:ext uri="{FF2B5EF4-FFF2-40B4-BE49-F238E27FC236}">
                  <a16:creationId xmlns:a16="http://schemas.microsoft.com/office/drawing/2014/main" id="{A0B9889B-2F4E-45C7-8B19-57057B853B4F}"/>
                </a:ext>
              </a:extLst>
            </p:cNvPr>
            <p:cNvSpPr txBox="1"/>
            <p:nvPr/>
          </p:nvSpPr>
          <p:spPr>
            <a:xfrm>
              <a:off x="5206281" y="2372862"/>
              <a:ext cx="3453882" cy="461665"/>
            </a:xfrm>
            <a:prstGeom prst="rect">
              <a:avLst/>
            </a:prstGeom>
            <a:noFill/>
          </p:spPr>
          <p:txBody>
            <a:bodyPr wrap="square" rtlCol="0">
              <a:spAutoFit/>
            </a:bodyPr>
            <a:lstStyle/>
            <a:p>
              <a:r>
                <a:rPr lang="en-US" altLang="zh-CN" sz="2400" b="1" spc="300" dirty="0">
                  <a:solidFill>
                    <a:srgbClr val="042B8E"/>
                  </a:solidFill>
                  <a:cs typeface="+mn-ea"/>
                  <a:sym typeface="+mn-lt"/>
                </a:rPr>
                <a:t>DFD</a:t>
              </a:r>
              <a:r>
                <a:rPr lang="zh-TW" altLang="en-US" sz="2400" b="1" spc="300" dirty="0">
                  <a:solidFill>
                    <a:srgbClr val="042B8E"/>
                  </a:solidFill>
                  <a:cs typeface="+mn-ea"/>
                  <a:sym typeface="+mn-lt"/>
                </a:rPr>
                <a:t>圖</a:t>
              </a:r>
              <a:r>
                <a:rPr lang="en-US" altLang="zh-TW" sz="2400" b="1" spc="300" dirty="0">
                  <a:solidFill>
                    <a:srgbClr val="042B8E"/>
                  </a:solidFill>
                  <a:cs typeface="+mn-ea"/>
                  <a:sym typeface="+mn-lt"/>
                </a:rPr>
                <a:t>0</a:t>
              </a:r>
              <a:r>
                <a:rPr lang="zh-TW" altLang="en-US" sz="2400" b="1" spc="300" dirty="0">
                  <a:solidFill>
                    <a:srgbClr val="042B8E"/>
                  </a:solidFill>
                  <a:cs typeface="+mn-ea"/>
                  <a:sym typeface="+mn-lt"/>
                </a:rPr>
                <a:t>程序</a:t>
              </a:r>
              <a:endParaRPr lang="zh-CN" altLang="en-US" sz="2400" b="1" spc="300" dirty="0">
                <a:solidFill>
                  <a:srgbClr val="042B8E"/>
                </a:solidFill>
                <a:cs typeface="+mn-ea"/>
                <a:sym typeface="+mn-lt"/>
              </a:endParaRPr>
            </a:p>
          </p:txBody>
        </p:sp>
        <p:sp>
          <p:nvSpPr>
            <p:cNvPr id="67" name="椭圆 19">
              <a:extLst>
                <a:ext uri="{FF2B5EF4-FFF2-40B4-BE49-F238E27FC236}">
                  <a16:creationId xmlns:a16="http://schemas.microsoft.com/office/drawing/2014/main" id="{26AE1BFA-7725-4007-93F5-8ABDB35292FD}"/>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68" name="矩形 67">
              <a:extLst>
                <a:ext uri="{FF2B5EF4-FFF2-40B4-BE49-F238E27FC236}">
                  <a16:creationId xmlns:a16="http://schemas.microsoft.com/office/drawing/2014/main" id="{49D073CB-5A65-44EA-AB2B-266ED8C91F7E}"/>
                </a:ext>
              </a:extLst>
            </p:cNvPr>
            <p:cNvSpPr/>
            <p:nvPr/>
          </p:nvSpPr>
          <p:spPr>
            <a:xfrm>
              <a:off x="4566832" y="2369472"/>
              <a:ext cx="562975" cy="461665"/>
            </a:xfrm>
            <a:prstGeom prst="rect">
              <a:avLst/>
            </a:prstGeom>
          </p:spPr>
          <p:txBody>
            <a:bodyPr wrap="none">
              <a:spAutoFit/>
            </a:bodyPr>
            <a:lstStyle/>
            <a:p>
              <a:pPr algn="ctr"/>
              <a:r>
                <a:rPr lang="en-US" altLang="zh-CN" sz="2400" b="1" i="1" dirty="0">
                  <a:solidFill>
                    <a:srgbClr val="042B8E"/>
                  </a:solidFill>
                  <a:cs typeface="+mn-ea"/>
                  <a:sym typeface="+mn-lt"/>
                </a:rPr>
                <a:t>0</a:t>
              </a:r>
              <a:r>
                <a:rPr lang="en-US" altLang="zh-TW" sz="2400" b="1" i="1" dirty="0">
                  <a:solidFill>
                    <a:srgbClr val="042B8E"/>
                  </a:solidFill>
                  <a:cs typeface="+mn-ea"/>
                  <a:sym typeface="+mn-lt"/>
                </a:rPr>
                <a:t>9</a:t>
              </a:r>
              <a:endParaRPr lang="zh-CN" altLang="en-US" sz="2400" b="1" i="1" dirty="0">
                <a:solidFill>
                  <a:srgbClr val="042B8E"/>
                </a:solidFill>
                <a:cs typeface="+mn-ea"/>
                <a:sym typeface="+mn-lt"/>
              </a:endParaRPr>
            </a:p>
          </p:txBody>
        </p:sp>
      </p:grpSp>
      <p:grpSp>
        <p:nvGrpSpPr>
          <p:cNvPr id="71" name="组合 22">
            <a:extLst>
              <a:ext uri="{FF2B5EF4-FFF2-40B4-BE49-F238E27FC236}">
                <a16:creationId xmlns:a16="http://schemas.microsoft.com/office/drawing/2014/main" id="{E2AB667D-1809-4312-974B-039DE0B1D56C}"/>
              </a:ext>
            </a:extLst>
          </p:cNvPr>
          <p:cNvGrpSpPr/>
          <p:nvPr/>
        </p:nvGrpSpPr>
        <p:grpSpPr>
          <a:xfrm>
            <a:off x="4317147" y="5913014"/>
            <a:ext cx="4093331" cy="607713"/>
            <a:chOff x="4566832" y="2296449"/>
            <a:chExt cx="4093331" cy="607713"/>
          </a:xfrm>
        </p:grpSpPr>
        <p:sp>
          <p:nvSpPr>
            <p:cNvPr id="75" name="文本框 26">
              <a:extLst>
                <a:ext uri="{FF2B5EF4-FFF2-40B4-BE49-F238E27FC236}">
                  <a16:creationId xmlns:a16="http://schemas.microsoft.com/office/drawing/2014/main" id="{A586C83D-BBAA-41CC-A419-61B0018D0C7C}"/>
                </a:ext>
              </a:extLst>
            </p:cNvPr>
            <p:cNvSpPr txBox="1"/>
            <p:nvPr/>
          </p:nvSpPr>
          <p:spPr>
            <a:xfrm>
              <a:off x="5206281" y="2389487"/>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循序圖</a:t>
              </a:r>
              <a:endParaRPr lang="zh-CN" altLang="en-US" sz="2400" b="1" spc="300" dirty="0">
                <a:solidFill>
                  <a:srgbClr val="042B8E"/>
                </a:solidFill>
                <a:cs typeface="+mn-ea"/>
                <a:sym typeface="+mn-lt"/>
              </a:endParaRPr>
            </a:p>
          </p:txBody>
        </p:sp>
        <p:sp>
          <p:nvSpPr>
            <p:cNvPr id="73" name="椭圆 24">
              <a:extLst>
                <a:ext uri="{FF2B5EF4-FFF2-40B4-BE49-F238E27FC236}">
                  <a16:creationId xmlns:a16="http://schemas.microsoft.com/office/drawing/2014/main" id="{852132D0-6E22-4AF2-B01D-872EEDE5A4D8}"/>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74" name="矩形 73">
              <a:extLst>
                <a:ext uri="{FF2B5EF4-FFF2-40B4-BE49-F238E27FC236}">
                  <a16:creationId xmlns:a16="http://schemas.microsoft.com/office/drawing/2014/main" id="{0F71A739-8094-4F04-88BC-C2402E11F93B}"/>
                </a:ext>
              </a:extLst>
            </p:cNvPr>
            <p:cNvSpPr/>
            <p:nvPr/>
          </p:nvSpPr>
          <p:spPr>
            <a:xfrm>
              <a:off x="4566832" y="2369472"/>
              <a:ext cx="562975" cy="461665"/>
            </a:xfrm>
            <a:prstGeom prst="rect">
              <a:avLst/>
            </a:prstGeom>
          </p:spPr>
          <p:txBody>
            <a:bodyPr wrap="none">
              <a:spAutoFit/>
            </a:bodyPr>
            <a:lstStyle/>
            <a:p>
              <a:pPr algn="ctr"/>
              <a:r>
                <a:rPr lang="en-US" altLang="zh-TW" sz="2400" b="1" i="1" dirty="0">
                  <a:solidFill>
                    <a:srgbClr val="042B8E"/>
                  </a:solidFill>
                  <a:cs typeface="+mn-ea"/>
                  <a:sym typeface="+mn-lt"/>
                </a:rPr>
                <a:t>11</a:t>
              </a:r>
              <a:endParaRPr lang="zh-CN" altLang="en-US" sz="2400" b="1" i="1" dirty="0">
                <a:solidFill>
                  <a:srgbClr val="042B8E"/>
                </a:solidFill>
                <a:cs typeface="+mn-ea"/>
                <a:sym typeface="+mn-lt"/>
              </a:endParaRPr>
            </a:p>
          </p:txBody>
        </p:sp>
      </p:grpSp>
      <p:grpSp>
        <p:nvGrpSpPr>
          <p:cNvPr id="77" name="组合 28">
            <a:extLst>
              <a:ext uri="{FF2B5EF4-FFF2-40B4-BE49-F238E27FC236}">
                <a16:creationId xmlns:a16="http://schemas.microsoft.com/office/drawing/2014/main" id="{EE747779-FBE8-485B-AEC3-56C1786FCE23}"/>
              </a:ext>
            </a:extLst>
          </p:cNvPr>
          <p:cNvGrpSpPr/>
          <p:nvPr/>
        </p:nvGrpSpPr>
        <p:grpSpPr>
          <a:xfrm>
            <a:off x="7903887" y="4824890"/>
            <a:ext cx="4093331" cy="607713"/>
            <a:chOff x="4566832" y="2296449"/>
            <a:chExt cx="4093331" cy="607713"/>
          </a:xfrm>
        </p:grpSpPr>
        <p:sp>
          <p:nvSpPr>
            <p:cNvPr id="81" name="文本框 32">
              <a:extLst>
                <a:ext uri="{FF2B5EF4-FFF2-40B4-BE49-F238E27FC236}">
                  <a16:creationId xmlns:a16="http://schemas.microsoft.com/office/drawing/2014/main" id="{66A7B733-061F-49C8-8F57-42479DEB1E44}"/>
                </a:ext>
              </a:extLst>
            </p:cNvPr>
            <p:cNvSpPr txBox="1"/>
            <p:nvPr/>
          </p:nvSpPr>
          <p:spPr>
            <a:xfrm>
              <a:off x="5206281" y="2369472"/>
              <a:ext cx="3453882" cy="461665"/>
            </a:xfrm>
            <a:prstGeom prst="rect">
              <a:avLst/>
            </a:prstGeom>
            <a:noFill/>
          </p:spPr>
          <p:txBody>
            <a:bodyPr wrap="square" rtlCol="0">
              <a:spAutoFit/>
            </a:bodyPr>
            <a:lstStyle/>
            <a:p>
              <a:r>
                <a:rPr lang="en-US" altLang="zh-CN" sz="2400" b="1" spc="300" dirty="0">
                  <a:solidFill>
                    <a:srgbClr val="042B8E"/>
                  </a:solidFill>
                  <a:cs typeface="+mn-ea"/>
                  <a:sym typeface="+mn-lt"/>
                </a:rPr>
                <a:t>UML</a:t>
              </a:r>
              <a:r>
                <a:rPr lang="zh-TW" altLang="en-US" sz="2400" b="1" spc="300" dirty="0">
                  <a:solidFill>
                    <a:srgbClr val="042B8E"/>
                  </a:solidFill>
                  <a:cs typeface="+mn-ea"/>
                  <a:sym typeface="+mn-lt"/>
                </a:rPr>
                <a:t>類別圖</a:t>
              </a:r>
              <a:endParaRPr lang="zh-CN" altLang="en-US" sz="2400" b="1" spc="300" dirty="0">
                <a:solidFill>
                  <a:srgbClr val="042B8E"/>
                </a:solidFill>
                <a:cs typeface="+mn-ea"/>
                <a:sym typeface="+mn-lt"/>
              </a:endParaRPr>
            </a:p>
          </p:txBody>
        </p:sp>
        <p:sp>
          <p:nvSpPr>
            <p:cNvPr id="79" name="椭圆 30">
              <a:extLst>
                <a:ext uri="{FF2B5EF4-FFF2-40B4-BE49-F238E27FC236}">
                  <a16:creationId xmlns:a16="http://schemas.microsoft.com/office/drawing/2014/main" id="{41C4D1E6-37D0-42F5-9CFE-BA6999C52F86}"/>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80" name="矩形 79">
              <a:extLst>
                <a:ext uri="{FF2B5EF4-FFF2-40B4-BE49-F238E27FC236}">
                  <a16:creationId xmlns:a16="http://schemas.microsoft.com/office/drawing/2014/main" id="{8F7DCF8D-C397-453E-A6C4-A3D46324754C}"/>
                </a:ext>
              </a:extLst>
            </p:cNvPr>
            <p:cNvSpPr/>
            <p:nvPr/>
          </p:nvSpPr>
          <p:spPr>
            <a:xfrm>
              <a:off x="4566832" y="2369472"/>
              <a:ext cx="562975" cy="461665"/>
            </a:xfrm>
            <a:prstGeom prst="rect">
              <a:avLst/>
            </a:prstGeom>
          </p:spPr>
          <p:txBody>
            <a:bodyPr wrap="none">
              <a:spAutoFit/>
            </a:bodyPr>
            <a:lstStyle/>
            <a:p>
              <a:pPr algn="ctr"/>
              <a:r>
                <a:rPr lang="en-US" altLang="zh-TW" sz="2400" b="1" i="1" dirty="0">
                  <a:solidFill>
                    <a:srgbClr val="042B8E"/>
                  </a:solidFill>
                  <a:cs typeface="+mn-ea"/>
                  <a:sym typeface="+mn-lt"/>
                </a:rPr>
                <a:t>10</a:t>
              </a:r>
              <a:endParaRPr lang="zh-CN" altLang="en-US" sz="2400" b="1" i="1" dirty="0">
                <a:solidFill>
                  <a:srgbClr val="042B8E"/>
                </a:solidFill>
                <a:cs typeface="+mn-ea"/>
                <a:sym typeface="+mn-lt"/>
              </a:endParaRPr>
            </a:p>
          </p:txBody>
        </p:sp>
      </p:grpSp>
      <p:grpSp>
        <p:nvGrpSpPr>
          <p:cNvPr id="83" name="组合 34">
            <a:extLst>
              <a:ext uri="{FF2B5EF4-FFF2-40B4-BE49-F238E27FC236}">
                <a16:creationId xmlns:a16="http://schemas.microsoft.com/office/drawing/2014/main" id="{26208A91-18A1-40E4-8EDD-E1CF7D83189E}"/>
              </a:ext>
            </a:extLst>
          </p:cNvPr>
          <p:cNvGrpSpPr/>
          <p:nvPr/>
        </p:nvGrpSpPr>
        <p:grpSpPr>
          <a:xfrm>
            <a:off x="7920512" y="5936837"/>
            <a:ext cx="4093331" cy="607713"/>
            <a:chOff x="4566832" y="2296449"/>
            <a:chExt cx="4093331" cy="607713"/>
          </a:xfrm>
        </p:grpSpPr>
        <p:sp>
          <p:nvSpPr>
            <p:cNvPr id="87" name="文本框 38">
              <a:extLst>
                <a:ext uri="{FF2B5EF4-FFF2-40B4-BE49-F238E27FC236}">
                  <a16:creationId xmlns:a16="http://schemas.microsoft.com/office/drawing/2014/main" id="{CD41F92A-EED1-4AB8-AC3F-781AC3AEE998}"/>
                </a:ext>
              </a:extLst>
            </p:cNvPr>
            <p:cNvSpPr txBox="1"/>
            <p:nvPr/>
          </p:nvSpPr>
          <p:spPr>
            <a:xfrm>
              <a:off x="5206281" y="2369472"/>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活動圖</a:t>
              </a:r>
              <a:endParaRPr lang="zh-CN" altLang="en-US" sz="2400" b="1" spc="300" dirty="0">
                <a:solidFill>
                  <a:srgbClr val="042B8E"/>
                </a:solidFill>
                <a:cs typeface="+mn-ea"/>
                <a:sym typeface="+mn-lt"/>
              </a:endParaRPr>
            </a:p>
          </p:txBody>
        </p:sp>
        <p:sp>
          <p:nvSpPr>
            <p:cNvPr id="85" name="椭圆 36">
              <a:extLst>
                <a:ext uri="{FF2B5EF4-FFF2-40B4-BE49-F238E27FC236}">
                  <a16:creationId xmlns:a16="http://schemas.microsoft.com/office/drawing/2014/main" id="{CB200591-9567-4826-9ED6-29925E00F5B2}"/>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86" name="矩形 85">
              <a:extLst>
                <a:ext uri="{FF2B5EF4-FFF2-40B4-BE49-F238E27FC236}">
                  <a16:creationId xmlns:a16="http://schemas.microsoft.com/office/drawing/2014/main" id="{55B20971-0AFF-4107-9D6A-950651CC40FE}"/>
                </a:ext>
              </a:extLst>
            </p:cNvPr>
            <p:cNvSpPr/>
            <p:nvPr/>
          </p:nvSpPr>
          <p:spPr>
            <a:xfrm>
              <a:off x="4566832" y="2369472"/>
              <a:ext cx="562975" cy="461665"/>
            </a:xfrm>
            <a:prstGeom prst="rect">
              <a:avLst/>
            </a:prstGeom>
          </p:spPr>
          <p:txBody>
            <a:bodyPr wrap="none">
              <a:spAutoFit/>
            </a:bodyPr>
            <a:lstStyle/>
            <a:p>
              <a:pPr algn="ctr"/>
              <a:r>
                <a:rPr lang="en-US" altLang="zh-TW" sz="2400" b="1" i="1" dirty="0">
                  <a:solidFill>
                    <a:srgbClr val="042B8E"/>
                  </a:solidFill>
                  <a:cs typeface="+mn-ea"/>
                  <a:sym typeface="+mn-lt"/>
                </a:rPr>
                <a:t>12</a:t>
              </a:r>
              <a:endParaRPr lang="zh-CN" altLang="en-US" sz="2400" b="1" i="1" dirty="0">
                <a:solidFill>
                  <a:srgbClr val="042B8E"/>
                </a:solidFill>
                <a:cs typeface="+mn-ea"/>
                <a:sym typeface="+mn-lt"/>
              </a:endParaRPr>
            </a:p>
          </p:txBody>
        </p:sp>
      </p:grpSp>
      <p:sp>
        <p:nvSpPr>
          <p:cNvPr id="10" name="文字方塊 9"/>
          <p:cNvSpPr txBox="1"/>
          <p:nvPr/>
        </p:nvSpPr>
        <p:spPr>
          <a:xfrm>
            <a:off x="11663412" y="6263036"/>
            <a:ext cx="292231" cy="369332"/>
          </a:xfrm>
          <a:prstGeom prst="rect">
            <a:avLst/>
          </a:prstGeom>
          <a:noFill/>
        </p:spPr>
        <p:txBody>
          <a:bodyPr wrap="square" rtlCol="0">
            <a:spAutoFit/>
          </a:bodyPr>
          <a:lstStyle/>
          <a:p>
            <a:r>
              <a:rPr lang="en-US" altLang="zh-TW" dirty="0"/>
              <a:t>2</a:t>
            </a:r>
            <a:endParaRPr lang="zh-TW" altLang="en-US" dirty="0"/>
          </a:p>
        </p:txBody>
      </p:sp>
    </p:spTree>
    <p:extLst>
      <p:ext uri="{BB962C8B-B14F-4D97-AF65-F5344CB8AC3E}">
        <p14:creationId xmlns:p14="http://schemas.microsoft.com/office/powerpoint/2010/main" val="1750612807"/>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additive="base">
                                        <p:cTn id="40" dur="500" fill="hold"/>
                                        <p:tgtEl>
                                          <p:spTgt spid="41"/>
                                        </p:tgtEl>
                                        <p:attrNameLst>
                                          <p:attrName>ppt_x</p:attrName>
                                        </p:attrNameLst>
                                      </p:cBhvr>
                                      <p:tavLst>
                                        <p:tav tm="0">
                                          <p:val>
                                            <p:strVal val="#ppt_x"/>
                                          </p:val>
                                        </p:tav>
                                        <p:tav tm="100000">
                                          <p:val>
                                            <p:strVal val="#ppt_x"/>
                                          </p:val>
                                        </p:tav>
                                      </p:tavLst>
                                    </p:anim>
                                    <p:anim calcmode="lin" valueType="num">
                                      <p:cBhvr additive="base">
                                        <p:cTn id="4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down)">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down)">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9"/>
                                        </p:tgtEl>
                                        <p:attrNameLst>
                                          <p:attrName>style.visibility</p:attrName>
                                        </p:attrNameLst>
                                      </p:cBhvr>
                                      <p:to>
                                        <p:strVal val="visible"/>
                                      </p:to>
                                    </p:set>
                                    <p:anim calcmode="lin" valueType="num">
                                      <p:cBhvr additive="base">
                                        <p:cTn id="56" dur="500" fill="hold"/>
                                        <p:tgtEl>
                                          <p:spTgt spid="59"/>
                                        </p:tgtEl>
                                        <p:attrNameLst>
                                          <p:attrName>ppt_x</p:attrName>
                                        </p:attrNameLst>
                                      </p:cBhvr>
                                      <p:tavLst>
                                        <p:tav tm="0">
                                          <p:val>
                                            <p:strVal val="#ppt_x"/>
                                          </p:val>
                                        </p:tav>
                                        <p:tav tm="100000">
                                          <p:val>
                                            <p:strVal val="#ppt_x"/>
                                          </p:val>
                                        </p:tav>
                                      </p:tavLst>
                                    </p:anim>
                                    <p:anim calcmode="lin" valueType="num">
                                      <p:cBhvr additive="base">
                                        <p:cTn id="57"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5"/>
                                        </p:tgtEl>
                                        <p:attrNameLst>
                                          <p:attrName>style.visibility</p:attrName>
                                        </p:attrNameLst>
                                      </p:cBhvr>
                                      <p:to>
                                        <p:strVal val="visible"/>
                                      </p:to>
                                    </p:set>
                                    <p:anim calcmode="lin" valueType="num">
                                      <p:cBhvr additive="base">
                                        <p:cTn id="62" dur="500" fill="hold"/>
                                        <p:tgtEl>
                                          <p:spTgt spid="65"/>
                                        </p:tgtEl>
                                        <p:attrNameLst>
                                          <p:attrName>ppt_x</p:attrName>
                                        </p:attrNameLst>
                                      </p:cBhvr>
                                      <p:tavLst>
                                        <p:tav tm="0">
                                          <p:val>
                                            <p:strVal val="#ppt_x"/>
                                          </p:val>
                                        </p:tav>
                                        <p:tav tm="100000">
                                          <p:val>
                                            <p:strVal val="#ppt_x"/>
                                          </p:val>
                                        </p:tav>
                                      </p:tavLst>
                                    </p:anim>
                                    <p:anim calcmode="lin" valueType="num">
                                      <p:cBhvr additive="base">
                                        <p:cTn id="63"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wipe(down)">
                                      <p:cBhvr>
                                        <p:cTn id="68" dur="500"/>
                                        <p:tgtEl>
                                          <p:spTgt spid="7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wipe(down)">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83"/>
                                        </p:tgtEl>
                                        <p:attrNameLst>
                                          <p:attrName>style.visibility</p:attrName>
                                        </p:attrNameLst>
                                      </p:cBhvr>
                                      <p:to>
                                        <p:strVal val="visible"/>
                                      </p:to>
                                    </p:set>
                                    <p:anim calcmode="lin" valueType="num">
                                      <p:cBhvr additive="base">
                                        <p:cTn id="78" dur="500" fill="hold"/>
                                        <p:tgtEl>
                                          <p:spTgt spid="83"/>
                                        </p:tgtEl>
                                        <p:attrNameLst>
                                          <p:attrName>ppt_x</p:attrName>
                                        </p:attrNameLst>
                                      </p:cBhvr>
                                      <p:tavLst>
                                        <p:tav tm="0">
                                          <p:val>
                                            <p:strVal val="#ppt_x"/>
                                          </p:val>
                                        </p:tav>
                                        <p:tav tm="100000">
                                          <p:val>
                                            <p:strVal val="#ppt_x"/>
                                          </p:val>
                                        </p:tav>
                                      </p:tavLst>
                                    </p:anim>
                                    <p:anim calcmode="lin" valueType="num">
                                      <p:cBhvr additive="base">
                                        <p:cTn id="79"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3"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使用案例說明</a:t>
              </a:r>
              <a:endParaRPr lang="zh-CN" altLang="en-US" dirty="0">
                <a:solidFill>
                  <a:schemeClr val="tx1"/>
                </a:solidFill>
                <a:cs typeface="+mn-ea"/>
                <a:sym typeface="+mn-lt"/>
              </a:endParaRPr>
            </a:p>
          </p:txBody>
        </p:sp>
      </p:grpSp>
      <p:sp>
        <p:nvSpPr>
          <p:cNvPr id="6" name="文字方塊 5"/>
          <p:cNvSpPr txBox="1"/>
          <p:nvPr/>
        </p:nvSpPr>
        <p:spPr>
          <a:xfrm>
            <a:off x="11472421" y="6253609"/>
            <a:ext cx="483223" cy="369332"/>
          </a:xfrm>
          <a:prstGeom prst="rect">
            <a:avLst/>
          </a:prstGeom>
          <a:noFill/>
        </p:spPr>
        <p:txBody>
          <a:bodyPr wrap="square" rtlCol="0">
            <a:spAutoFit/>
          </a:bodyPr>
          <a:lstStyle/>
          <a:p>
            <a:r>
              <a:rPr lang="en-US" altLang="zh-TW" dirty="0"/>
              <a:t>20</a:t>
            </a:r>
            <a:endParaRPr lang="zh-TW" altLang="en-US" dirty="0"/>
          </a:p>
        </p:txBody>
      </p:sp>
      <p:graphicFrame>
        <p:nvGraphicFramePr>
          <p:cNvPr id="7" name="表格 6">
            <a:extLst>
              <a:ext uri="{FF2B5EF4-FFF2-40B4-BE49-F238E27FC236}">
                <a16:creationId xmlns:a16="http://schemas.microsoft.com/office/drawing/2014/main" id="{84B92322-75D9-4A46-AD36-602A38EE09AA}"/>
              </a:ext>
            </a:extLst>
          </p:cNvPr>
          <p:cNvGraphicFramePr>
            <a:graphicFrameLocks noGrp="1"/>
          </p:cNvGraphicFramePr>
          <p:nvPr>
            <p:extLst>
              <p:ext uri="{D42A27DB-BD31-4B8C-83A1-F6EECF244321}">
                <p14:modId xmlns:p14="http://schemas.microsoft.com/office/powerpoint/2010/main" val="2105203363"/>
              </p:ext>
            </p:extLst>
          </p:nvPr>
        </p:nvGraphicFramePr>
        <p:xfrm>
          <a:off x="2939564" y="1245234"/>
          <a:ext cx="7369207" cy="5039567"/>
        </p:xfrm>
        <a:graphic>
          <a:graphicData uri="http://schemas.openxmlformats.org/drawingml/2006/table">
            <a:tbl>
              <a:tblPr firstRow="1" bandRow="1">
                <a:tableStyleId>{8A107856-5554-42FB-B03E-39F5DBC370BA}</a:tableStyleId>
              </a:tblPr>
              <a:tblGrid>
                <a:gridCol w="2507997">
                  <a:extLst>
                    <a:ext uri="{9D8B030D-6E8A-4147-A177-3AD203B41FA5}">
                      <a16:colId xmlns:a16="http://schemas.microsoft.com/office/drawing/2014/main" val="20000"/>
                    </a:ext>
                  </a:extLst>
                </a:gridCol>
                <a:gridCol w="4861210">
                  <a:extLst>
                    <a:ext uri="{9D8B030D-6E8A-4147-A177-3AD203B41FA5}">
                      <a16:colId xmlns:a16="http://schemas.microsoft.com/office/drawing/2014/main" val="20001"/>
                    </a:ext>
                  </a:extLst>
                </a:gridCol>
              </a:tblGrid>
              <a:tr h="702393">
                <a:tc>
                  <a:txBody>
                    <a:bodyPr/>
                    <a:lstStyle/>
                    <a:p>
                      <a:pPr algn="ctr"/>
                      <a:r>
                        <a:rPr lang="zh-TW" altLang="en-US" b="1" dirty="0">
                          <a:effectLst/>
                        </a:rPr>
                        <a:t>使用案例名稱</a:t>
                      </a:r>
                    </a:p>
                  </a:txBody>
                  <a:tcPr marL="99060" marR="99060" anchor="ctr"/>
                </a:tc>
                <a:tc>
                  <a:txBody>
                    <a:bodyPr/>
                    <a:lstStyle/>
                    <a:p>
                      <a:pPr algn="ctr"/>
                      <a:r>
                        <a:rPr lang="zh-TW" altLang="en-US" sz="1800" b="1" i="0" kern="1200" dirty="0">
                          <a:solidFill>
                            <a:schemeClr val="dk1"/>
                          </a:solidFill>
                          <a:effectLst/>
                          <a:latin typeface="+mn-lt"/>
                          <a:ea typeface="+mn-ea"/>
                          <a:cs typeface="+mn-cs"/>
                        </a:rPr>
                        <a:t>指定距離範圍</a:t>
                      </a:r>
                      <a:endParaRPr lang="zh-TW" altLang="en-US" b="1" dirty="0">
                        <a:effectLst/>
                      </a:endParaRPr>
                    </a:p>
                  </a:txBody>
                  <a:tcPr marL="99060" marR="99060" anchor="ctr"/>
                </a:tc>
                <a:extLst>
                  <a:ext uri="{0D108BD9-81ED-4DB2-BD59-A6C34878D82A}">
                    <a16:rowId xmlns:a16="http://schemas.microsoft.com/office/drawing/2014/main" val="10000"/>
                  </a:ext>
                </a:extLst>
              </a:tr>
              <a:tr h="406943">
                <a:tc>
                  <a:txBody>
                    <a:bodyPr/>
                    <a:lstStyle/>
                    <a:p>
                      <a:pPr algn="ctr"/>
                      <a:r>
                        <a:rPr lang="zh-TW" altLang="en-US" sz="1600" dirty="0">
                          <a:effectLst/>
                        </a:rPr>
                        <a:t>行動者</a:t>
                      </a:r>
                    </a:p>
                  </a:txBody>
                  <a:tcPr marL="99060" marR="99060" anchor="ctr"/>
                </a:tc>
                <a:tc>
                  <a:txBody>
                    <a:bodyPr/>
                    <a:lstStyle/>
                    <a:p>
                      <a:pPr algn="ctr"/>
                      <a:r>
                        <a:rPr lang="zh-TW" altLang="en-US" sz="1600" dirty="0">
                          <a:effectLst/>
                        </a:rPr>
                        <a:t>使用者</a:t>
                      </a:r>
                    </a:p>
                  </a:txBody>
                  <a:tcPr marL="99060" marR="99060" anchor="ctr"/>
                </a:tc>
                <a:extLst>
                  <a:ext uri="{0D108BD9-81ED-4DB2-BD59-A6C34878D82A}">
                    <a16:rowId xmlns:a16="http://schemas.microsoft.com/office/drawing/2014/main" val="10001"/>
                  </a:ext>
                </a:extLst>
              </a:tr>
              <a:tr h="501709">
                <a:tc>
                  <a:txBody>
                    <a:bodyPr/>
                    <a:lstStyle/>
                    <a:p>
                      <a:pPr algn="ctr"/>
                      <a:r>
                        <a:rPr lang="zh-TW" altLang="en-US" sz="1600" dirty="0">
                          <a:effectLst/>
                        </a:rPr>
                        <a:t>說明</a:t>
                      </a:r>
                    </a:p>
                  </a:txBody>
                  <a:tcPr marL="99060" marR="99060" anchor="ctr"/>
                </a:tc>
                <a:tc>
                  <a:txBody>
                    <a:bodyPr/>
                    <a:lstStyle/>
                    <a:p>
                      <a:pPr algn="l"/>
                      <a:r>
                        <a:rPr lang="zh-TW" altLang="en-US" sz="1800" b="0" i="0" kern="1200" dirty="0">
                          <a:solidFill>
                            <a:schemeClr val="dk1"/>
                          </a:solidFill>
                          <a:effectLst/>
                          <a:latin typeface="+mn-lt"/>
                          <a:ea typeface="+mn-ea"/>
                          <a:cs typeface="+mn-cs"/>
                        </a:rPr>
                        <a:t>描述使用者點擊「指定距離範圍」的過程</a:t>
                      </a:r>
                      <a:endParaRPr lang="zh-TW" altLang="en-US" sz="1600" dirty="0">
                        <a:effectLst/>
                      </a:endParaRPr>
                    </a:p>
                  </a:txBody>
                  <a:tcPr marL="99060" marR="99060" anchor="ctr"/>
                </a:tc>
                <a:extLst>
                  <a:ext uri="{0D108BD9-81ED-4DB2-BD59-A6C34878D82A}">
                    <a16:rowId xmlns:a16="http://schemas.microsoft.com/office/drawing/2014/main" val="10002"/>
                  </a:ext>
                </a:extLst>
              </a:tr>
              <a:tr h="1103761">
                <a:tc>
                  <a:txBody>
                    <a:bodyPr/>
                    <a:lstStyle/>
                    <a:p>
                      <a:pPr algn="ctr"/>
                      <a:r>
                        <a:rPr lang="zh-TW" altLang="en-US" sz="1600">
                          <a:effectLst/>
                        </a:rPr>
                        <a:t>完成動作</a:t>
                      </a:r>
                    </a:p>
                  </a:txBody>
                  <a:tcPr marL="99060" marR="99060" anchor="ctr"/>
                </a:tc>
                <a:tc>
                  <a:txBody>
                    <a:bodyPr/>
                    <a:lstStyle/>
                    <a:p>
                      <a:pPr algn="l"/>
                      <a:r>
                        <a:rPr lang="en-US" altLang="zh-TW" sz="1800" b="0" i="0" kern="1200" dirty="0">
                          <a:solidFill>
                            <a:schemeClr val="dk1"/>
                          </a:solidFill>
                          <a:effectLst/>
                          <a:latin typeface="+mn-lt"/>
                          <a:ea typeface="+mn-ea"/>
                          <a:cs typeface="+mn-cs"/>
                        </a:rPr>
                        <a:t>1. </a:t>
                      </a:r>
                      <a:r>
                        <a:rPr lang="zh-TW" altLang="en-US" sz="1800" b="0" i="0" kern="1200" dirty="0">
                          <a:solidFill>
                            <a:schemeClr val="dk1"/>
                          </a:solidFill>
                          <a:effectLst/>
                          <a:latin typeface="+mn-lt"/>
                          <a:ea typeface="+mn-ea"/>
                          <a:cs typeface="+mn-cs"/>
                        </a:rPr>
                        <a:t>使用者點擊選單上的「指定距離範圍」</a:t>
                      </a:r>
                      <a:br>
                        <a:rPr lang="zh-TW" altLang="en-US" dirty="0"/>
                      </a:br>
                      <a:r>
                        <a:rPr lang="en-US" altLang="zh-TW" sz="1800" b="0" i="0" kern="1200" dirty="0">
                          <a:solidFill>
                            <a:schemeClr val="dk1"/>
                          </a:solidFill>
                          <a:effectLst/>
                          <a:latin typeface="+mn-lt"/>
                          <a:ea typeface="+mn-ea"/>
                          <a:cs typeface="+mn-cs"/>
                        </a:rPr>
                        <a:t>2. </a:t>
                      </a:r>
                      <a:r>
                        <a:rPr lang="zh-TW" altLang="en-US" sz="1800" b="0" i="0" kern="1200" dirty="0">
                          <a:solidFill>
                            <a:schemeClr val="dk1"/>
                          </a:solidFill>
                          <a:effectLst/>
                          <a:latin typeface="+mn-lt"/>
                          <a:ea typeface="+mn-ea"/>
                          <a:cs typeface="+mn-cs"/>
                        </a:rPr>
                        <a:t>輸入縣市、區域</a:t>
                      </a:r>
                      <a:br>
                        <a:rPr lang="zh-TW" altLang="en-US" dirty="0"/>
                      </a:br>
                      <a:r>
                        <a:rPr lang="en-US" altLang="zh-TW" sz="1800" b="0" i="0" kern="1200" dirty="0">
                          <a:solidFill>
                            <a:schemeClr val="dk1"/>
                          </a:solidFill>
                          <a:effectLst/>
                          <a:latin typeface="+mn-lt"/>
                          <a:ea typeface="+mn-ea"/>
                          <a:cs typeface="+mn-cs"/>
                        </a:rPr>
                        <a:t>3. </a:t>
                      </a:r>
                      <a:r>
                        <a:rPr lang="zh-TW" altLang="en-US" sz="1800" b="0" i="0" kern="1200" dirty="0">
                          <a:solidFill>
                            <a:schemeClr val="dk1"/>
                          </a:solidFill>
                          <a:effectLst/>
                          <a:latin typeface="+mn-lt"/>
                          <a:ea typeface="+mn-ea"/>
                          <a:cs typeface="+mn-cs"/>
                        </a:rPr>
                        <a:t>系統將會顯示該範圍的公司資訊</a:t>
                      </a:r>
                      <a:endParaRPr lang="zh-TW" altLang="en-US" sz="1600" dirty="0">
                        <a:effectLst/>
                      </a:endParaRPr>
                    </a:p>
                  </a:txBody>
                  <a:tcPr marL="99060" marR="99060" anchor="ctr"/>
                </a:tc>
                <a:extLst>
                  <a:ext uri="{0D108BD9-81ED-4DB2-BD59-A6C34878D82A}">
                    <a16:rowId xmlns:a16="http://schemas.microsoft.com/office/drawing/2014/main" val="10003"/>
                  </a:ext>
                </a:extLst>
              </a:tr>
              <a:tr h="903077">
                <a:tc>
                  <a:txBody>
                    <a:bodyPr/>
                    <a:lstStyle/>
                    <a:p>
                      <a:pPr algn="ctr"/>
                      <a:r>
                        <a:rPr lang="zh-TW" altLang="en-US" sz="1600">
                          <a:effectLst/>
                        </a:rPr>
                        <a:t>替代方法</a:t>
                      </a:r>
                    </a:p>
                  </a:txBody>
                  <a:tcPr marL="99060" marR="99060" anchor="ctr"/>
                </a:tc>
                <a:tc>
                  <a:txBody>
                    <a:bodyPr/>
                    <a:lstStyle/>
                    <a:p>
                      <a:pPr algn="l"/>
                      <a:r>
                        <a:rPr lang="en-US" altLang="zh-TW" sz="1800" b="0" i="0" kern="1200" dirty="0">
                          <a:solidFill>
                            <a:schemeClr val="dk1"/>
                          </a:solidFill>
                          <a:effectLst/>
                          <a:latin typeface="+mn-lt"/>
                          <a:ea typeface="+mn-ea"/>
                          <a:cs typeface="+mn-cs"/>
                        </a:rPr>
                        <a:t>1. </a:t>
                      </a:r>
                      <a:r>
                        <a:rPr lang="zh-TW" altLang="en-US" sz="1800" b="0" i="0" kern="1200" dirty="0">
                          <a:solidFill>
                            <a:schemeClr val="dk1"/>
                          </a:solidFill>
                          <a:effectLst/>
                          <a:latin typeface="+mn-lt"/>
                          <a:ea typeface="+mn-ea"/>
                          <a:cs typeface="+mn-cs"/>
                        </a:rPr>
                        <a:t>使用者點擊圖文選單上的「指定距離範圍」</a:t>
                      </a:r>
                      <a:br>
                        <a:rPr lang="zh-TW" altLang="en-US" dirty="0"/>
                      </a:br>
                      <a:r>
                        <a:rPr lang="en-US" altLang="zh-TW" sz="1800" b="0" i="0" kern="1200" dirty="0">
                          <a:solidFill>
                            <a:schemeClr val="dk1"/>
                          </a:solidFill>
                          <a:effectLst/>
                          <a:latin typeface="+mn-lt"/>
                          <a:ea typeface="+mn-ea"/>
                          <a:cs typeface="+mn-cs"/>
                        </a:rPr>
                        <a:t>2. </a:t>
                      </a:r>
                      <a:r>
                        <a:rPr lang="zh-TW" altLang="en-US" sz="1800" b="0" i="0" kern="1200" dirty="0">
                          <a:solidFill>
                            <a:schemeClr val="dk1"/>
                          </a:solidFill>
                          <a:effectLst/>
                          <a:latin typeface="+mn-lt"/>
                          <a:ea typeface="+mn-ea"/>
                          <a:cs typeface="+mn-cs"/>
                        </a:rPr>
                        <a:t>輸入縣市、區域</a:t>
                      </a:r>
                      <a:br>
                        <a:rPr lang="zh-TW" altLang="en-US" dirty="0"/>
                      </a:br>
                      <a:r>
                        <a:rPr lang="en-US" altLang="zh-TW" sz="1800" b="0" i="0" kern="1200" dirty="0">
                          <a:solidFill>
                            <a:schemeClr val="dk1"/>
                          </a:solidFill>
                          <a:effectLst/>
                          <a:latin typeface="+mn-lt"/>
                          <a:ea typeface="+mn-ea"/>
                          <a:cs typeface="+mn-cs"/>
                        </a:rPr>
                        <a:t>3. </a:t>
                      </a:r>
                      <a:r>
                        <a:rPr lang="zh-TW" altLang="en-US" sz="1800" b="0" i="0" kern="1200" dirty="0">
                          <a:solidFill>
                            <a:schemeClr val="dk1"/>
                          </a:solidFill>
                          <a:effectLst/>
                          <a:latin typeface="+mn-lt"/>
                          <a:ea typeface="+mn-ea"/>
                          <a:cs typeface="+mn-cs"/>
                        </a:rPr>
                        <a:t>系統傳送錯誤訊息</a:t>
                      </a:r>
                      <a:endParaRPr lang="zh-TW" altLang="en-US" dirty="0">
                        <a:effectLst/>
                      </a:endParaRPr>
                    </a:p>
                  </a:txBody>
                  <a:tcPr marL="99060" marR="99060" anchor="ctr"/>
                </a:tc>
                <a:extLst>
                  <a:ext uri="{0D108BD9-81ED-4DB2-BD59-A6C34878D82A}">
                    <a16:rowId xmlns:a16="http://schemas.microsoft.com/office/drawing/2014/main" val="10004"/>
                  </a:ext>
                </a:extLst>
              </a:tr>
              <a:tr h="501709">
                <a:tc>
                  <a:txBody>
                    <a:bodyPr/>
                    <a:lstStyle/>
                    <a:p>
                      <a:pPr algn="ctr"/>
                      <a:r>
                        <a:rPr lang="zh-TW" altLang="en-US" sz="1600">
                          <a:effectLst/>
                        </a:rPr>
                        <a:t>先決條件</a:t>
                      </a:r>
                    </a:p>
                  </a:txBody>
                  <a:tcPr marL="99060" marR="99060" anchor="ctr"/>
                </a:tc>
                <a:tc>
                  <a:txBody>
                    <a:bodyPr/>
                    <a:lstStyle/>
                    <a:p>
                      <a:pPr algn="l"/>
                      <a:r>
                        <a:rPr lang="zh-TW" altLang="en-US" sz="1800" b="0" i="0" kern="1200" dirty="0">
                          <a:solidFill>
                            <a:schemeClr val="dk1"/>
                          </a:solidFill>
                          <a:effectLst/>
                          <a:latin typeface="+mn-lt"/>
                          <a:ea typeface="+mn-ea"/>
                          <a:cs typeface="+mn-cs"/>
                        </a:rPr>
                        <a:t>使用者必須先輸入「地區」</a:t>
                      </a:r>
                      <a:endParaRPr lang="zh-TW" altLang="en-US" dirty="0">
                        <a:effectLst/>
                      </a:endParaRPr>
                    </a:p>
                  </a:txBody>
                  <a:tcPr marL="99060" marR="99060" anchor="ctr"/>
                </a:tc>
                <a:extLst>
                  <a:ext uri="{0D108BD9-81ED-4DB2-BD59-A6C34878D82A}">
                    <a16:rowId xmlns:a16="http://schemas.microsoft.com/office/drawing/2014/main" val="10005"/>
                  </a:ext>
                </a:extLst>
              </a:tr>
              <a:tr h="501709">
                <a:tc>
                  <a:txBody>
                    <a:bodyPr/>
                    <a:lstStyle/>
                    <a:p>
                      <a:pPr algn="ctr"/>
                      <a:r>
                        <a:rPr lang="zh-TW" altLang="en-US" sz="1600">
                          <a:effectLst/>
                        </a:rPr>
                        <a:t>後置條件</a:t>
                      </a:r>
                    </a:p>
                  </a:txBody>
                  <a:tcPr marL="99060" marR="99060" anchor="ctr"/>
                </a:tc>
                <a:tc>
                  <a:txBody>
                    <a:bodyPr/>
                    <a:lstStyle/>
                    <a:p>
                      <a:pPr algn="l"/>
                      <a:r>
                        <a:rPr lang="zh-TW" altLang="en-US" sz="1800" b="0" i="0" kern="1200" dirty="0">
                          <a:solidFill>
                            <a:schemeClr val="dk1"/>
                          </a:solidFill>
                          <a:effectLst/>
                          <a:latin typeface="+mn-lt"/>
                          <a:ea typeface="+mn-ea"/>
                          <a:cs typeface="+mn-cs"/>
                        </a:rPr>
                        <a:t>查詢完畢後，使用者可繼續查詢其他地區資訊</a:t>
                      </a:r>
                      <a:endParaRPr lang="zh-TW" altLang="en-US" sz="1600" dirty="0">
                        <a:effectLst/>
                      </a:endParaRPr>
                    </a:p>
                  </a:txBody>
                  <a:tcPr marL="99060" marR="99060" anchor="ctr"/>
                </a:tc>
                <a:extLst>
                  <a:ext uri="{0D108BD9-81ED-4DB2-BD59-A6C34878D82A}">
                    <a16:rowId xmlns:a16="http://schemas.microsoft.com/office/drawing/2014/main" val="10006"/>
                  </a:ext>
                </a:extLst>
              </a:tr>
              <a:tr h="406943">
                <a:tc>
                  <a:txBody>
                    <a:bodyPr/>
                    <a:lstStyle/>
                    <a:p>
                      <a:pPr algn="ctr"/>
                      <a:r>
                        <a:rPr lang="zh-TW" altLang="en-US" sz="1600">
                          <a:effectLst/>
                        </a:rPr>
                        <a:t>假設</a:t>
                      </a:r>
                    </a:p>
                  </a:txBody>
                  <a:tcPr marL="99060" marR="99060" anchor="ctr"/>
                </a:tc>
                <a:tc>
                  <a:txBody>
                    <a:bodyPr/>
                    <a:lstStyle/>
                    <a:p>
                      <a:pPr algn="ctr"/>
                      <a:r>
                        <a:rPr lang="zh-TW" altLang="en-US" sz="1600" dirty="0">
                          <a:effectLst/>
                        </a:rPr>
                        <a:t>無</a:t>
                      </a:r>
                    </a:p>
                  </a:txBody>
                  <a:tcPr marL="99060" marR="9906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47832580"/>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CN" sz="5400" b="1" i="1" dirty="0">
                <a:solidFill>
                  <a:srgbClr val="C13238"/>
                </a:solidFill>
                <a:cs typeface="+mn-ea"/>
                <a:sym typeface="+mn-lt"/>
              </a:rPr>
              <a:t>0</a:t>
            </a:r>
            <a:r>
              <a:rPr lang="en-US" altLang="zh-TW" sz="5400" b="1" i="1" dirty="0">
                <a:solidFill>
                  <a:srgbClr val="C13238"/>
                </a:solidFill>
                <a:cs typeface="+mn-ea"/>
                <a:sym typeface="+mn-lt"/>
              </a:rPr>
              <a:t>8</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072384" y="3390932"/>
            <a:ext cx="4176082"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系統環境圖</a:t>
            </a:r>
            <a:r>
              <a:rPr lang="en-US" altLang="zh-TW" sz="4000" b="1" spc="300" dirty="0">
                <a:solidFill>
                  <a:srgbClr val="C13238"/>
                </a:solidFill>
                <a:cs typeface="+mn-ea"/>
                <a:sym typeface="+mn-lt"/>
              </a:rPr>
              <a:t>DFD</a:t>
            </a:r>
            <a:endParaRPr lang="zh-CN" altLang="en-US" sz="4000" b="1" spc="300" dirty="0">
              <a:solidFill>
                <a:srgbClr val="C13238"/>
              </a:solidFill>
              <a:cs typeface="+mn-ea"/>
              <a:sym typeface="+mn-lt"/>
            </a:endParaRPr>
          </a:p>
        </p:txBody>
      </p:sp>
      <p:sp>
        <p:nvSpPr>
          <p:cNvPr id="12" name="文字方塊 11"/>
          <p:cNvSpPr txBox="1"/>
          <p:nvPr/>
        </p:nvSpPr>
        <p:spPr>
          <a:xfrm>
            <a:off x="11472421" y="6263036"/>
            <a:ext cx="483223" cy="369332"/>
          </a:xfrm>
          <a:prstGeom prst="rect">
            <a:avLst/>
          </a:prstGeom>
          <a:noFill/>
        </p:spPr>
        <p:txBody>
          <a:bodyPr wrap="square" rtlCol="0">
            <a:spAutoFit/>
          </a:bodyPr>
          <a:lstStyle/>
          <a:p>
            <a:r>
              <a:rPr lang="en-US" altLang="zh-TW" dirty="0"/>
              <a:t>21</a:t>
            </a:r>
            <a:endParaRPr lang="zh-TW" altLang="en-US" dirty="0"/>
          </a:p>
        </p:txBody>
      </p:sp>
    </p:spTree>
    <p:extLst>
      <p:ext uri="{BB962C8B-B14F-4D97-AF65-F5344CB8AC3E}">
        <p14:creationId xmlns:p14="http://schemas.microsoft.com/office/powerpoint/2010/main" val="4229946250"/>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系統環境圖</a:t>
              </a:r>
              <a:r>
                <a:rPr lang="en-US" altLang="zh-TW" dirty="0">
                  <a:solidFill>
                    <a:schemeClr val="tx1"/>
                  </a:solidFill>
                  <a:cs typeface="+mn-ea"/>
                  <a:sym typeface="+mn-lt"/>
                </a:rPr>
                <a:t>DFD</a:t>
              </a:r>
              <a:endParaRPr lang="zh-CN" altLang="en-US" dirty="0">
                <a:solidFill>
                  <a:schemeClr val="tx1"/>
                </a:solidFill>
                <a:cs typeface="+mn-ea"/>
                <a:sym typeface="+mn-lt"/>
              </a:endParaRPr>
            </a:p>
          </p:txBody>
        </p:sp>
      </p:gr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665" y="1198088"/>
            <a:ext cx="7910372" cy="5150157"/>
          </a:xfrm>
          <a:prstGeom prst="rect">
            <a:avLst/>
          </a:prstGeom>
        </p:spPr>
      </p:pic>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a:t>22</a:t>
            </a:r>
            <a:endParaRPr lang="zh-TW" altLang="en-US" dirty="0"/>
          </a:p>
        </p:txBody>
      </p:sp>
    </p:spTree>
    <p:extLst>
      <p:ext uri="{BB962C8B-B14F-4D97-AF65-F5344CB8AC3E}">
        <p14:creationId xmlns:p14="http://schemas.microsoft.com/office/powerpoint/2010/main" val="3725593309"/>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TW" sz="5400" b="1" i="1" dirty="0">
                <a:solidFill>
                  <a:srgbClr val="C13238"/>
                </a:solidFill>
                <a:cs typeface="+mn-ea"/>
                <a:sym typeface="+mn-lt"/>
              </a:rPr>
              <a:t>09</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03791" y="3390932"/>
            <a:ext cx="3984415" cy="707886"/>
          </a:xfrm>
          <a:prstGeom prst="rect">
            <a:avLst/>
          </a:prstGeom>
          <a:noFill/>
        </p:spPr>
        <p:txBody>
          <a:bodyPr wrap="square" rtlCol="0">
            <a:spAutoFit/>
          </a:bodyPr>
          <a:lstStyle/>
          <a:p>
            <a:pPr algn="ctr"/>
            <a:r>
              <a:rPr lang="en-US" altLang="zh-CN" sz="4000" b="1" spc="300" dirty="0">
                <a:solidFill>
                  <a:srgbClr val="C13238"/>
                </a:solidFill>
                <a:cs typeface="+mn-ea"/>
                <a:sym typeface="+mn-lt"/>
              </a:rPr>
              <a:t>DFD</a:t>
            </a:r>
            <a:r>
              <a:rPr lang="zh-TW" altLang="en-US" sz="4000" b="1" spc="300" dirty="0">
                <a:solidFill>
                  <a:srgbClr val="C13238"/>
                </a:solidFill>
                <a:cs typeface="+mn-ea"/>
                <a:sym typeface="+mn-lt"/>
              </a:rPr>
              <a:t>圖</a:t>
            </a:r>
            <a:r>
              <a:rPr lang="en-US" altLang="zh-TW" sz="4000" b="1" spc="300" dirty="0">
                <a:solidFill>
                  <a:srgbClr val="C13238"/>
                </a:solidFill>
                <a:cs typeface="+mn-ea"/>
                <a:sym typeface="+mn-lt"/>
              </a:rPr>
              <a:t>0</a:t>
            </a:r>
            <a:r>
              <a:rPr lang="zh-TW" altLang="en-US" sz="4000" b="1" spc="300" dirty="0">
                <a:solidFill>
                  <a:srgbClr val="C13238"/>
                </a:solidFill>
                <a:cs typeface="+mn-ea"/>
                <a:sym typeface="+mn-lt"/>
              </a:rPr>
              <a:t>程序</a:t>
            </a:r>
            <a:endParaRPr lang="zh-CN" altLang="en-US" sz="4000" b="1" spc="300" dirty="0">
              <a:solidFill>
                <a:srgbClr val="C13238"/>
              </a:solidFill>
              <a:cs typeface="+mn-ea"/>
              <a:sym typeface="+mn-lt"/>
            </a:endParaRPr>
          </a:p>
        </p:txBody>
      </p:sp>
      <p:sp>
        <p:nvSpPr>
          <p:cNvPr id="12" name="文字方塊 11"/>
          <p:cNvSpPr txBox="1"/>
          <p:nvPr/>
        </p:nvSpPr>
        <p:spPr>
          <a:xfrm>
            <a:off x="11472421" y="6263036"/>
            <a:ext cx="483223" cy="369332"/>
          </a:xfrm>
          <a:prstGeom prst="rect">
            <a:avLst/>
          </a:prstGeom>
          <a:noFill/>
        </p:spPr>
        <p:txBody>
          <a:bodyPr wrap="square" rtlCol="0">
            <a:spAutoFit/>
          </a:bodyPr>
          <a:lstStyle/>
          <a:p>
            <a:r>
              <a:rPr lang="en-US" altLang="zh-TW" dirty="0"/>
              <a:t>23</a:t>
            </a:r>
            <a:endParaRPr lang="zh-TW" altLang="en-US" dirty="0"/>
          </a:p>
        </p:txBody>
      </p:sp>
    </p:spTree>
    <p:extLst>
      <p:ext uri="{BB962C8B-B14F-4D97-AF65-F5344CB8AC3E}">
        <p14:creationId xmlns:p14="http://schemas.microsoft.com/office/powerpoint/2010/main" val="2161338204"/>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DFD</a:t>
              </a:r>
              <a:r>
                <a:rPr lang="zh-TW" altLang="en-US" dirty="0">
                  <a:solidFill>
                    <a:schemeClr val="tx1"/>
                  </a:solidFill>
                  <a:cs typeface="+mn-ea"/>
                  <a:sym typeface="+mn-lt"/>
                </a:rPr>
                <a:t>圖</a:t>
              </a:r>
              <a:r>
                <a:rPr lang="en-US" altLang="zh-TW" dirty="0">
                  <a:solidFill>
                    <a:schemeClr val="tx1"/>
                  </a:solidFill>
                  <a:cs typeface="+mn-ea"/>
                  <a:sym typeface="+mn-lt"/>
                </a:rPr>
                <a:t>0</a:t>
              </a:r>
              <a:r>
                <a:rPr lang="zh-TW" altLang="en-US" dirty="0">
                  <a:solidFill>
                    <a:schemeClr val="tx1"/>
                  </a:solidFill>
                  <a:cs typeface="+mn-ea"/>
                  <a:sym typeface="+mn-lt"/>
                </a:rPr>
                <a:t>程序</a:t>
              </a:r>
              <a:endParaRPr lang="zh-CN" altLang="en-US" dirty="0">
                <a:solidFill>
                  <a:schemeClr val="tx1"/>
                </a:solidFill>
                <a:cs typeface="+mn-ea"/>
                <a:sym typeface="+mn-lt"/>
              </a:endParaRPr>
            </a:p>
          </p:txBody>
        </p:sp>
      </p:gr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319" y="-18853"/>
            <a:ext cx="6245903" cy="7214780"/>
          </a:xfrm>
          <a:prstGeom prst="rect">
            <a:avLst/>
          </a:prstGeom>
        </p:spPr>
      </p:pic>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a:t>24</a:t>
            </a:r>
            <a:endParaRPr lang="zh-TW" altLang="en-US" dirty="0"/>
          </a:p>
        </p:txBody>
      </p:sp>
    </p:spTree>
    <p:extLst>
      <p:ext uri="{BB962C8B-B14F-4D97-AF65-F5344CB8AC3E}">
        <p14:creationId xmlns:p14="http://schemas.microsoft.com/office/powerpoint/2010/main" val="3799430877"/>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TW" sz="5400" b="1" i="1" dirty="0">
                <a:solidFill>
                  <a:srgbClr val="C13238"/>
                </a:solidFill>
                <a:cs typeface="+mn-ea"/>
                <a:sym typeface="+mn-lt"/>
              </a:rPr>
              <a:t>10</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03791" y="3390932"/>
            <a:ext cx="3984415" cy="707886"/>
          </a:xfrm>
          <a:prstGeom prst="rect">
            <a:avLst/>
          </a:prstGeom>
          <a:noFill/>
        </p:spPr>
        <p:txBody>
          <a:bodyPr wrap="square" rtlCol="0">
            <a:spAutoFit/>
          </a:bodyPr>
          <a:lstStyle/>
          <a:p>
            <a:pPr algn="ctr"/>
            <a:r>
              <a:rPr lang="en-US" altLang="zh-CN" sz="4000" b="1" spc="300" dirty="0">
                <a:solidFill>
                  <a:srgbClr val="C13238"/>
                </a:solidFill>
                <a:cs typeface="+mn-ea"/>
                <a:sym typeface="+mn-lt"/>
              </a:rPr>
              <a:t>UML</a:t>
            </a:r>
            <a:r>
              <a:rPr lang="zh-TW" altLang="en-US" sz="4000" b="1" spc="300" dirty="0">
                <a:solidFill>
                  <a:srgbClr val="C13238"/>
                </a:solidFill>
                <a:cs typeface="+mn-ea"/>
                <a:sym typeface="+mn-lt"/>
              </a:rPr>
              <a:t>類別圖</a:t>
            </a:r>
            <a:endParaRPr lang="zh-CN" altLang="en-US" sz="4000" b="1" spc="300" dirty="0">
              <a:solidFill>
                <a:srgbClr val="C13238"/>
              </a:solidFill>
              <a:cs typeface="+mn-ea"/>
              <a:sym typeface="+mn-lt"/>
            </a:endParaRPr>
          </a:p>
        </p:txBody>
      </p:sp>
      <p:sp>
        <p:nvSpPr>
          <p:cNvPr id="12" name="文字方塊 11"/>
          <p:cNvSpPr txBox="1"/>
          <p:nvPr/>
        </p:nvSpPr>
        <p:spPr>
          <a:xfrm>
            <a:off x="11472421" y="6263036"/>
            <a:ext cx="483223" cy="369332"/>
          </a:xfrm>
          <a:prstGeom prst="rect">
            <a:avLst/>
          </a:prstGeom>
          <a:noFill/>
        </p:spPr>
        <p:txBody>
          <a:bodyPr wrap="square" rtlCol="0">
            <a:spAutoFit/>
          </a:bodyPr>
          <a:lstStyle/>
          <a:p>
            <a:r>
              <a:rPr lang="en-US" altLang="zh-TW" dirty="0"/>
              <a:t>25</a:t>
            </a:r>
            <a:endParaRPr lang="zh-TW" altLang="en-US" dirty="0"/>
          </a:p>
        </p:txBody>
      </p:sp>
    </p:spTree>
    <p:extLst>
      <p:ext uri="{BB962C8B-B14F-4D97-AF65-F5344CB8AC3E}">
        <p14:creationId xmlns:p14="http://schemas.microsoft.com/office/powerpoint/2010/main" val="3769135397"/>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cs typeface="+mn-ea"/>
                  <a:sym typeface="+mn-lt"/>
                </a:rPr>
                <a:t>UML</a:t>
              </a:r>
              <a:r>
                <a:rPr lang="zh-TW" altLang="en-US" dirty="0">
                  <a:solidFill>
                    <a:schemeClr val="tx1"/>
                  </a:solidFill>
                  <a:cs typeface="+mn-ea"/>
                  <a:sym typeface="+mn-lt"/>
                </a:rPr>
                <a:t>類別圖</a:t>
              </a:r>
              <a:endParaRPr lang="zh-CN" altLang="en-US" dirty="0">
                <a:solidFill>
                  <a:schemeClr val="tx1"/>
                </a:solidFill>
                <a:cs typeface="+mn-ea"/>
                <a:sym typeface="+mn-lt"/>
              </a:endParaRPr>
            </a:p>
          </p:txBody>
        </p:sp>
      </p:grpSp>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a:t>26</a:t>
            </a:r>
            <a:endParaRPr lang="zh-TW" altLang="en-US" dirty="0"/>
          </a:p>
        </p:txBody>
      </p:sp>
      <p:pic>
        <p:nvPicPr>
          <p:cNvPr id="8" name="圖片 7">
            <a:extLst>
              <a:ext uri="{FF2B5EF4-FFF2-40B4-BE49-F238E27FC236}">
                <a16:creationId xmlns:a16="http://schemas.microsoft.com/office/drawing/2014/main" id="{E5731CD3-77E2-4B88-99C7-340794A8F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774" y="1028563"/>
            <a:ext cx="7117482" cy="5419139"/>
          </a:xfrm>
          <a:prstGeom prst="rect">
            <a:avLst/>
          </a:prstGeom>
        </p:spPr>
      </p:pic>
    </p:spTree>
    <p:extLst>
      <p:ext uri="{BB962C8B-B14F-4D97-AF65-F5344CB8AC3E}">
        <p14:creationId xmlns:p14="http://schemas.microsoft.com/office/powerpoint/2010/main" val="3051148153"/>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TW" sz="5400" b="1" i="1" dirty="0">
                <a:solidFill>
                  <a:srgbClr val="C13238"/>
                </a:solidFill>
                <a:cs typeface="+mn-ea"/>
                <a:sym typeface="+mn-lt"/>
              </a:rPr>
              <a:t>11</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60353"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循序圖</a:t>
            </a:r>
            <a:endParaRPr lang="zh-CN" altLang="en-US" sz="4000" b="1" spc="300" dirty="0">
              <a:solidFill>
                <a:srgbClr val="C13238"/>
              </a:solidFill>
              <a:cs typeface="+mn-ea"/>
              <a:sym typeface="+mn-lt"/>
            </a:endParaRPr>
          </a:p>
        </p:txBody>
      </p:sp>
      <p:sp>
        <p:nvSpPr>
          <p:cNvPr id="12" name="文字方塊 11"/>
          <p:cNvSpPr txBox="1"/>
          <p:nvPr/>
        </p:nvSpPr>
        <p:spPr>
          <a:xfrm>
            <a:off x="11472421" y="6263036"/>
            <a:ext cx="483223" cy="369332"/>
          </a:xfrm>
          <a:prstGeom prst="rect">
            <a:avLst/>
          </a:prstGeom>
          <a:noFill/>
        </p:spPr>
        <p:txBody>
          <a:bodyPr wrap="square" rtlCol="0">
            <a:spAutoFit/>
          </a:bodyPr>
          <a:lstStyle/>
          <a:p>
            <a:r>
              <a:rPr lang="en-US" altLang="zh-TW"/>
              <a:t>27</a:t>
            </a:r>
            <a:endParaRPr lang="zh-TW" altLang="en-US" dirty="0"/>
          </a:p>
        </p:txBody>
      </p:sp>
    </p:spTree>
    <p:extLst>
      <p:ext uri="{BB962C8B-B14F-4D97-AF65-F5344CB8AC3E}">
        <p14:creationId xmlns:p14="http://schemas.microsoft.com/office/powerpoint/2010/main" val="590397280"/>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循序圖</a:t>
              </a:r>
              <a:r>
                <a:rPr lang="en-US" altLang="zh-TW" dirty="0">
                  <a:solidFill>
                    <a:schemeClr val="tx1"/>
                  </a:solidFill>
                  <a:cs typeface="+mn-ea"/>
                  <a:sym typeface="+mn-lt"/>
                </a:rPr>
                <a:t>1</a:t>
              </a:r>
              <a:endParaRPr lang="zh-CN" altLang="en-US" dirty="0">
                <a:solidFill>
                  <a:schemeClr val="tx1"/>
                </a:solidFill>
                <a:cs typeface="+mn-ea"/>
                <a:sym typeface="+mn-lt"/>
              </a:endParaRPr>
            </a:p>
          </p:txBody>
        </p:sp>
      </p:grpSp>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308" y="1894883"/>
            <a:ext cx="8975324" cy="4170637"/>
          </a:xfrm>
          <a:prstGeom prst="rect">
            <a:avLst/>
          </a:prstGeom>
        </p:spPr>
      </p:pic>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dirty="0"/>
              <a:t>28</a:t>
            </a:r>
            <a:endParaRPr lang="zh-TW" altLang="en-US" dirty="0"/>
          </a:p>
        </p:txBody>
      </p:sp>
    </p:spTree>
    <p:extLst>
      <p:ext uri="{BB962C8B-B14F-4D97-AF65-F5344CB8AC3E}">
        <p14:creationId xmlns:p14="http://schemas.microsoft.com/office/powerpoint/2010/main" val="3222068693"/>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循序圖</a:t>
              </a:r>
              <a:r>
                <a:rPr lang="en-US" altLang="zh-TW" dirty="0">
                  <a:solidFill>
                    <a:schemeClr val="tx1"/>
                  </a:solidFill>
                  <a:cs typeface="+mn-ea"/>
                  <a:sym typeface="+mn-lt"/>
                </a:rPr>
                <a:t>2</a:t>
              </a:r>
              <a:endParaRPr lang="zh-CN" altLang="en-US" dirty="0">
                <a:solidFill>
                  <a:schemeClr val="tx1"/>
                </a:solidFill>
                <a:cs typeface="+mn-ea"/>
                <a:sym typeface="+mn-lt"/>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898" y="1721938"/>
            <a:ext cx="8800104" cy="4089216"/>
          </a:xfrm>
          <a:prstGeom prst="rect">
            <a:avLst/>
          </a:prstGeom>
        </p:spPr>
      </p:pic>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dirty="0"/>
              <a:t>29</a:t>
            </a:r>
            <a:endParaRPr lang="zh-TW" altLang="en-US" dirty="0"/>
          </a:p>
        </p:txBody>
      </p:sp>
    </p:spTree>
    <p:extLst>
      <p:ext uri="{BB962C8B-B14F-4D97-AF65-F5344CB8AC3E}">
        <p14:creationId xmlns:p14="http://schemas.microsoft.com/office/powerpoint/2010/main" val="1450359161"/>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CB04130-4F92-4DBB-A97B-A85EC4E3345B}"/>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919096" y="5187858"/>
            <a:ext cx="2432818" cy="243282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pic>
        <p:nvPicPr>
          <p:cNvPr id="9" name="图片 8">
            <a:extLst>
              <a:ext uri="{FF2B5EF4-FFF2-40B4-BE49-F238E27FC236}">
                <a16:creationId xmlns:a16="http://schemas.microsoft.com/office/drawing/2014/main" id="{00A53675-B6A8-4DF0-BA47-AC022B7FEE87}"/>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948363" y="-481877"/>
            <a:ext cx="1722331" cy="1722330"/>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grpSp>
        <p:nvGrpSpPr>
          <p:cNvPr id="7" name="组合 6">
            <a:extLst>
              <a:ext uri="{FF2B5EF4-FFF2-40B4-BE49-F238E27FC236}">
                <a16:creationId xmlns:a16="http://schemas.microsoft.com/office/drawing/2014/main" id="{ED024781-CC07-4120-9E38-D64070DAF1B8}"/>
              </a:ext>
            </a:extLst>
          </p:cNvPr>
          <p:cNvGrpSpPr/>
          <p:nvPr/>
        </p:nvGrpSpPr>
        <p:grpSpPr>
          <a:xfrm>
            <a:off x="863974" y="1971968"/>
            <a:ext cx="2939399" cy="3202242"/>
            <a:chOff x="1223567" y="2002967"/>
            <a:chExt cx="2939399" cy="3202242"/>
          </a:xfrm>
        </p:grpSpPr>
        <p:grpSp>
          <p:nvGrpSpPr>
            <p:cNvPr id="6" name="组合 5">
              <a:extLst>
                <a:ext uri="{FF2B5EF4-FFF2-40B4-BE49-F238E27FC236}">
                  <a16:creationId xmlns:a16="http://schemas.microsoft.com/office/drawing/2014/main" id="{C98C8300-0815-4341-B9D4-6607868F4ED2}"/>
                </a:ext>
              </a:extLst>
            </p:cNvPr>
            <p:cNvGrpSpPr/>
            <p:nvPr/>
          </p:nvGrpSpPr>
          <p:grpSpPr>
            <a:xfrm>
              <a:off x="1223567" y="2002967"/>
              <a:ext cx="2939399" cy="2852065"/>
              <a:chOff x="3272434" y="814665"/>
              <a:chExt cx="5388778" cy="5228669"/>
            </a:xfrm>
          </p:grpSpPr>
          <p:pic>
            <p:nvPicPr>
              <p:cNvPr id="4" name="图片 3">
                <a:extLst>
                  <a:ext uri="{FF2B5EF4-FFF2-40B4-BE49-F238E27FC236}">
                    <a16:creationId xmlns:a16="http://schemas.microsoft.com/office/drawing/2014/main" id="{C4E084A7-8EEF-4AF2-B294-8BA81887C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681407">
                <a:off x="3272434" y="1080304"/>
                <a:ext cx="4954367" cy="4963030"/>
              </a:xfrm>
              <a:prstGeom prst="rect">
                <a:avLst/>
              </a:prstGeom>
            </p:spPr>
          </p:pic>
          <p:sp>
            <p:nvSpPr>
              <p:cNvPr id="5" name="椭圆 4">
                <a:extLst>
                  <a:ext uri="{FF2B5EF4-FFF2-40B4-BE49-F238E27FC236}">
                    <a16:creationId xmlns:a16="http://schemas.microsoft.com/office/drawing/2014/main" id="{33386B96-312B-485F-B72E-1F60C6967D86}"/>
                  </a:ext>
                </a:extLst>
              </p:cNvPr>
              <p:cNvSpPr/>
              <p:nvPr/>
            </p:nvSpPr>
            <p:spPr>
              <a:xfrm>
                <a:off x="3671402" y="814665"/>
                <a:ext cx="4989810" cy="4989811"/>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a:extLst>
                <a:ext uri="{FF2B5EF4-FFF2-40B4-BE49-F238E27FC236}">
                  <a16:creationId xmlns:a16="http://schemas.microsoft.com/office/drawing/2014/main" id="{6AC57F7D-C4CA-4F44-A5F9-8F00A0FBAF49}"/>
                </a:ext>
              </a:extLst>
            </p:cNvPr>
            <p:cNvSpPr txBox="1"/>
            <p:nvPr/>
          </p:nvSpPr>
          <p:spPr>
            <a:xfrm>
              <a:off x="2431450" y="2458718"/>
              <a:ext cx="861774" cy="2746491"/>
            </a:xfrm>
            <a:prstGeom prst="rect">
              <a:avLst/>
            </a:prstGeom>
            <a:noFill/>
          </p:spPr>
          <p:txBody>
            <a:bodyPr vert="eaVert" wrap="square" rtlCol="0">
              <a:spAutoFit/>
            </a:bodyPr>
            <a:lstStyle/>
            <a:p>
              <a:r>
                <a:rPr lang="zh-CN" altLang="en-US" sz="4400" spc="600" dirty="0">
                  <a:solidFill>
                    <a:srgbClr val="042B8E"/>
                  </a:solidFill>
                  <a:cs typeface="+mn-ea"/>
                  <a:sym typeface="+mn-lt"/>
                </a:rPr>
                <a:t>目  </a:t>
              </a:r>
              <a:r>
                <a:rPr lang="zh-TW" altLang="en-US" sz="4400" spc="600" dirty="0">
                  <a:solidFill>
                    <a:srgbClr val="042B8E"/>
                  </a:solidFill>
                  <a:cs typeface="+mn-ea"/>
                  <a:sym typeface="+mn-lt"/>
                </a:rPr>
                <a:t>錄</a:t>
              </a:r>
              <a:endParaRPr lang="zh-CN" altLang="en-US" sz="4400" spc="600" dirty="0">
                <a:solidFill>
                  <a:srgbClr val="042B8E"/>
                </a:solidFill>
                <a:cs typeface="+mn-ea"/>
                <a:sym typeface="+mn-lt"/>
              </a:endParaRPr>
            </a:p>
          </p:txBody>
        </p:sp>
        <p:sp>
          <p:nvSpPr>
            <p:cNvPr id="3" name="文本框 2">
              <a:extLst>
                <a:ext uri="{FF2B5EF4-FFF2-40B4-BE49-F238E27FC236}">
                  <a16:creationId xmlns:a16="http://schemas.microsoft.com/office/drawing/2014/main" id="{FAA619B2-A5AD-46F5-9082-E8594612D578}"/>
                </a:ext>
              </a:extLst>
            </p:cNvPr>
            <p:cNvSpPr txBox="1"/>
            <p:nvPr/>
          </p:nvSpPr>
          <p:spPr>
            <a:xfrm>
              <a:off x="1589165" y="3152117"/>
              <a:ext cx="2573801" cy="307777"/>
            </a:xfrm>
            <a:prstGeom prst="rect">
              <a:avLst/>
            </a:prstGeom>
            <a:noFill/>
          </p:spPr>
          <p:txBody>
            <a:bodyPr wrap="square" rtlCol="0">
              <a:spAutoFit/>
            </a:bodyPr>
            <a:lstStyle/>
            <a:p>
              <a:pPr algn="ctr"/>
              <a:r>
                <a:rPr lang="en-US" altLang="zh-CN" sz="1400" b="1" spc="300" dirty="0">
                  <a:solidFill>
                    <a:srgbClr val="C13238"/>
                  </a:solidFill>
                  <a:cs typeface="+mn-ea"/>
                  <a:sym typeface="+mn-lt"/>
                </a:rPr>
                <a:t>SALES TECHNIQUE</a:t>
              </a:r>
              <a:endParaRPr lang="zh-CN" altLang="en-US" sz="1400" b="1" spc="300" dirty="0">
                <a:solidFill>
                  <a:srgbClr val="C13238"/>
                </a:solidFill>
                <a:cs typeface="+mn-ea"/>
                <a:sym typeface="+mn-lt"/>
              </a:endParaRPr>
            </a:p>
          </p:txBody>
        </p:sp>
      </p:grpSp>
      <p:grpSp>
        <p:nvGrpSpPr>
          <p:cNvPr id="22" name="组合 21">
            <a:extLst>
              <a:ext uri="{FF2B5EF4-FFF2-40B4-BE49-F238E27FC236}">
                <a16:creationId xmlns:a16="http://schemas.microsoft.com/office/drawing/2014/main" id="{63202ABD-6390-49D5-9FA6-ED26A1F70025}"/>
              </a:ext>
            </a:extLst>
          </p:cNvPr>
          <p:cNvGrpSpPr/>
          <p:nvPr/>
        </p:nvGrpSpPr>
        <p:grpSpPr>
          <a:xfrm>
            <a:off x="4264497" y="2599738"/>
            <a:ext cx="4093331" cy="607713"/>
            <a:chOff x="4566832" y="2296449"/>
            <a:chExt cx="4093331" cy="607713"/>
          </a:xfrm>
        </p:grpSpPr>
        <p:sp>
          <p:nvSpPr>
            <p:cNvPr id="11" name="文本框 10">
              <a:extLst>
                <a:ext uri="{FF2B5EF4-FFF2-40B4-BE49-F238E27FC236}">
                  <a16:creationId xmlns:a16="http://schemas.microsoft.com/office/drawing/2014/main" id="{A0B9889B-2F4E-45C7-8B19-57057B853B4F}"/>
                </a:ext>
              </a:extLst>
            </p:cNvPr>
            <p:cNvSpPr txBox="1"/>
            <p:nvPr/>
          </p:nvSpPr>
          <p:spPr>
            <a:xfrm>
              <a:off x="5206281" y="2389487"/>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實體關係圖</a:t>
              </a:r>
              <a:endParaRPr lang="zh-CN" altLang="en-US" sz="2400" b="1" spc="300" dirty="0">
                <a:solidFill>
                  <a:srgbClr val="042B8E"/>
                </a:solidFill>
                <a:cs typeface="+mn-ea"/>
                <a:sym typeface="+mn-lt"/>
              </a:endParaRPr>
            </a:p>
          </p:txBody>
        </p:sp>
        <p:sp>
          <p:nvSpPr>
            <p:cNvPr id="20" name="椭圆 19">
              <a:extLst>
                <a:ext uri="{FF2B5EF4-FFF2-40B4-BE49-F238E27FC236}">
                  <a16:creationId xmlns:a16="http://schemas.microsoft.com/office/drawing/2014/main" id="{26AE1BFA-7725-4007-93F5-8ABDB35292FD}"/>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21" name="矩形 20">
              <a:extLst>
                <a:ext uri="{FF2B5EF4-FFF2-40B4-BE49-F238E27FC236}">
                  <a16:creationId xmlns:a16="http://schemas.microsoft.com/office/drawing/2014/main" id="{49D073CB-5A65-44EA-AB2B-266ED8C91F7E}"/>
                </a:ext>
              </a:extLst>
            </p:cNvPr>
            <p:cNvSpPr/>
            <p:nvPr/>
          </p:nvSpPr>
          <p:spPr>
            <a:xfrm>
              <a:off x="4566832" y="2369472"/>
              <a:ext cx="562975" cy="461665"/>
            </a:xfrm>
            <a:prstGeom prst="rect">
              <a:avLst/>
            </a:prstGeom>
          </p:spPr>
          <p:txBody>
            <a:bodyPr wrap="none">
              <a:spAutoFit/>
            </a:bodyPr>
            <a:lstStyle/>
            <a:p>
              <a:pPr algn="ctr"/>
              <a:r>
                <a:rPr lang="en-US" altLang="zh-TW" sz="2400" b="1" i="1" dirty="0">
                  <a:solidFill>
                    <a:srgbClr val="042B8E"/>
                  </a:solidFill>
                  <a:cs typeface="+mn-ea"/>
                  <a:sym typeface="+mn-lt"/>
                </a:rPr>
                <a:t>13</a:t>
              </a:r>
              <a:endParaRPr lang="zh-CN" altLang="en-US" sz="2400" b="1" i="1" dirty="0">
                <a:solidFill>
                  <a:srgbClr val="042B8E"/>
                </a:solidFill>
                <a:cs typeface="+mn-ea"/>
                <a:sym typeface="+mn-lt"/>
              </a:endParaRPr>
            </a:p>
          </p:txBody>
        </p:sp>
      </p:grpSp>
      <p:grpSp>
        <p:nvGrpSpPr>
          <p:cNvPr id="23" name="组合 22">
            <a:extLst>
              <a:ext uri="{FF2B5EF4-FFF2-40B4-BE49-F238E27FC236}">
                <a16:creationId xmlns:a16="http://schemas.microsoft.com/office/drawing/2014/main" id="{E2AB667D-1809-4312-974B-039DE0B1D56C}"/>
              </a:ext>
            </a:extLst>
          </p:cNvPr>
          <p:cNvGrpSpPr/>
          <p:nvPr/>
        </p:nvGrpSpPr>
        <p:grpSpPr>
          <a:xfrm>
            <a:off x="4264497" y="3777674"/>
            <a:ext cx="4093331" cy="607713"/>
            <a:chOff x="4566832" y="2296449"/>
            <a:chExt cx="4093331" cy="607713"/>
          </a:xfrm>
        </p:grpSpPr>
        <p:sp>
          <p:nvSpPr>
            <p:cNvPr id="27" name="文本框 26">
              <a:extLst>
                <a:ext uri="{FF2B5EF4-FFF2-40B4-BE49-F238E27FC236}">
                  <a16:creationId xmlns:a16="http://schemas.microsoft.com/office/drawing/2014/main" id="{A586C83D-BBAA-41CC-A419-61B0018D0C7C}"/>
                </a:ext>
              </a:extLst>
            </p:cNvPr>
            <p:cNvSpPr txBox="1"/>
            <p:nvPr/>
          </p:nvSpPr>
          <p:spPr>
            <a:xfrm>
              <a:off x="5206281" y="2389487"/>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系統呈現</a:t>
              </a:r>
              <a:endParaRPr lang="zh-CN" altLang="en-US" sz="2400" b="1" spc="300" dirty="0">
                <a:solidFill>
                  <a:srgbClr val="042B8E"/>
                </a:solidFill>
                <a:cs typeface="+mn-ea"/>
                <a:sym typeface="+mn-lt"/>
              </a:endParaRPr>
            </a:p>
          </p:txBody>
        </p:sp>
        <p:sp>
          <p:nvSpPr>
            <p:cNvPr id="25" name="椭圆 24">
              <a:extLst>
                <a:ext uri="{FF2B5EF4-FFF2-40B4-BE49-F238E27FC236}">
                  <a16:creationId xmlns:a16="http://schemas.microsoft.com/office/drawing/2014/main" id="{852132D0-6E22-4AF2-B01D-872EEDE5A4D8}"/>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26" name="矩形 25">
              <a:extLst>
                <a:ext uri="{FF2B5EF4-FFF2-40B4-BE49-F238E27FC236}">
                  <a16:creationId xmlns:a16="http://schemas.microsoft.com/office/drawing/2014/main" id="{0F71A739-8094-4F04-88BC-C2402E11F93B}"/>
                </a:ext>
              </a:extLst>
            </p:cNvPr>
            <p:cNvSpPr/>
            <p:nvPr/>
          </p:nvSpPr>
          <p:spPr>
            <a:xfrm>
              <a:off x="4566832" y="2369472"/>
              <a:ext cx="562975" cy="461665"/>
            </a:xfrm>
            <a:prstGeom prst="rect">
              <a:avLst/>
            </a:prstGeom>
          </p:spPr>
          <p:txBody>
            <a:bodyPr wrap="none">
              <a:spAutoFit/>
            </a:bodyPr>
            <a:lstStyle/>
            <a:p>
              <a:pPr algn="ctr"/>
              <a:r>
                <a:rPr lang="en-US" altLang="zh-TW" sz="2400" b="1" i="1" dirty="0">
                  <a:solidFill>
                    <a:srgbClr val="042B8E"/>
                  </a:solidFill>
                  <a:cs typeface="+mn-ea"/>
                  <a:sym typeface="+mn-lt"/>
                </a:rPr>
                <a:t>15</a:t>
              </a:r>
              <a:endParaRPr lang="zh-CN" altLang="en-US" sz="2400" b="1" i="1" dirty="0">
                <a:solidFill>
                  <a:srgbClr val="042B8E"/>
                </a:solidFill>
                <a:cs typeface="+mn-ea"/>
                <a:sym typeface="+mn-lt"/>
              </a:endParaRPr>
            </a:p>
          </p:txBody>
        </p:sp>
      </p:grpSp>
      <p:grpSp>
        <p:nvGrpSpPr>
          <p:cNvPr id="29" name="组合 28">
            <a:extLst>
              <a:ext uri="{FF2B5EF4-FFF2-40B4-BE49-F238E27FC236}">
                <a16:creationId xmlns:a16="http://schemas.microsoft.com/office/drawing/2014/main" id="{EE747779-FBE8-485B-AEC3-56C1786FCE23}"/>
              </a:ext>
            </a:extLst>
          </p:cNvPr>
          <p:cNvGrpSpPr/>
          <p:nvPr/>
        </p:nvGrpSpPr>
        <p:grpSpPr>
          <a:xfrm>
            <a:off x="7917737" y="2599738"/>
            <a:ext cx="4195856" cy="607713"/>
            <a:chOff x="4566832" y="2296449"/>
            <a:chExt cx="4195856" cy="607713"/>
          </a:xfrm>
        </p:grpSpPr>
        <p:sp>
          <p:nvSpPr>
            <p:cNvPr id="33" name="文本框 32">
              <a:extLst>
                <a:ext uri="{FF2B5EF4-FFF2-40B4-BE49-F238E27FC236}">
                  <a16:creationId xmlns:a16="http://schemas.microsoft.com/office/drawing/2014/main" id="{66A7B733-061F-49C8-8F57-42479DEB1E44}"/>
                </a:ext>
              </a:extLst>
            </p:cNvPr>
            <p:cNvSpPr txBox="1"/>
            <p:nvPr/>
          </p:nvSpPr>
          <p:spPr>
            <a:xfrm>
              <a:off x="5308806" y="2386097"/>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分鏡板</a:t>
              </a:r>
              <a:endParaRPr lang="zh-CN" altLang="en-US" sz="2400" b="1" spc="300" dirty="0">
                <a:solidFill>
                  <a:srgbClr val="042B8E"/>
                </a:solidFill>
                <a:cs typeface="+mn-ea"/>
                <a:sym typeface="+mn-lt"/>
              </a:endParaRPr>
            </a:p>
          </p:txBody>
        </p:sp>
        <p:sp>
          <p:nvSpPr>
            <p:cNvPr id="31" name="椭圆 30">
              <a:extLst>
                <a:ext uri="{FF2B5EF4-FFF2-40B4-BE49-F238E27FC236}">
                  <a16:creationId xmlns:a16="http://schemas.microsoft.com/office/drawing/2014/main" id="{41C4D1E6-37D0-42F5-9CFE-BA6999C52F86}"/>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32" name="矩形 31">
              <a:extLst>
                <a:ext uri="{FF2B5EF4-FFF2-40B4-BE49-F238E27FC236}">
                  <a16:creationId xmlns:a16="http://schemas.microsoft.com/office/drawing/2014/main" id="{8F7DCF8D-C397-453E-A6C4-A3D46324754C}"/>
                </a:ext>
              </a:extLst>
            </p:cNvPr>
            <p:cNvSpPr/>
            <p:nvPr/>
          </p:nvSpPr>
          <p:spPr>
            <a:xfrm>
              <a:off x="4566832" y="2369472"/>
              <a:ext cx="562975" cy="461665"/>
            </a:xfrm>
            <a:prstGeom prst="rect">
              <a:avLst/>
            </a:prstGeom>
          </p:spPr>
          <p:txBody>
            <a:bodyPr wrap="none">
              <a:spAutoFit/>
            </a:bodyPr>
            <a:lstStyle/>
            <a:p>
              <a:pPr algn="ctr"/>
              <a:r>
                <a:rPr lang="en-US" altLang="zh-TW" sz="2400" b="1" i="1" dirty="0">
                  <a:solidFill>
                    <a:srgbClr val="042B8E"/>
                  </a:solidFill>
                  <a:cs typeface="+mn-ea"/>
                  <a:sym typeface="+mn-lt"/>
                </a:rPr>
                <a:t>14</a:t>
              </a:r>
              <a:endParaRPr lang="zh-CN" altLang="en-US" sz="2400" b="1" i="1" dirty="0">
                <a:solidFill>
                  <a:srgbClr val="042B8E"/>
                </a:solidFill>
                <a:cs typeface="+mn-ea"/>
                <a:sym typeface="+mn-lt"/>
              </a:endParaRPr>
            </a:p>
          </p:txBody>
        </p:sp>
      </p:grpSp>
      <p:grpSp>
        <p:nvGrpSpPr>
          <p:cNvPr id="35" name="组合 34">
            <a:extLst>
              <a:ext uri="{FF2B5EF4-FFF2-40B4-BE49-F238E27FC236}">
                <a16:creationId xmlns:a16="http://schemas.microsoft.com/office/drawing/2014/main" id="{26208A91-18A1-40E4-8EDD-E1CF7D83189E}"/>
              </a:ext>
            </a:extLst>
          </p:cNvPr>
          <p:cNvGrpSpPr/>
          <p:nvPr/>
        </p:nvGrpSpPr>
        <p:grpSpPr>
          <a:xfrm>
            <a:off x="7917737" y="3777674"/>
            <a:ext cx="4142091" cy="607713"/>
            <a:chOff x="4566832" y="2296449"/>
            <a:chExt cx="4142091" cy="607713"/>
          </a:xfrm>
        </p:grpSpPr>
        <p:sp>
          <p:nvSpPr>
            <p:cNvPr id="39" name="文本框 38">
              <a:extLst>
                <a:ext uri="{FF2B5EF4-FFF2-40B4-BE49-F238E27FC236}">
                  <a16:creationId xmlns:a16="http://schemas.microsoft.com/office/drawing/2014/main" id="{CD41F92A-EED1-4AB8-AC3F-781AC3AEE998}"/>
                </a:ext>
              </a:extLst>
            </p:cNvPr>
            <p:cNvSpPr txBox="1"/>
            <p:nvPr/>
          </p:nvSpPr>
          <p:spPr>
            <a:xfrm>
              <a:off x="5255041" y="2389487"/>
              <a:ext cx="3453882" cy="461665"/>
            </a:xfrm>
            <a:prstGeom prst="rect">
              <a:avLst/>
            </a:prstGeom>
            <a:noFill/>
          </p:spPr>
          <p:txBody>
            <a:bodyPr wrap="square" rtlCol="0">
              <a:spAutoFit/>
            </a:bodyPr>
            <a:lstStyle/>
            <a:p>
              <a:r>
                <a:rPr lang="zh-TW" altLang="en-US" sz="2400" b="1" spc="300" dirty="0">
                  <a:solidFill>
                    <a:srgbClr val="042B8E"/>
                  </a:solidFill>
                  <a:cs typeface="+mn-ea"/>
                  <a:sym typeface="+mn-lt"/>
                </a:rPr>
                <a:t>工作分配</a:t>
              </a:r>
              <a:endParaRPr lang="zh-CN" altLang="en-US" sz="2400" b="1" spc="300" dirty="0">
                <a:solidFill>
                  <a:srgbClr val="042B8E"/>
                </a:solidFill>
                <a:cs typeface="+mn-ea"/>
                <a:sym typeface="+mn-lt"/>
              </a:endParaRPr>
            </a:p>
          </p:txBody>
        </p:sp>
        <p:sp>
          <p:nvSpPr>
            <p:cNvPr id="37" name="椭圆 36">
              <a:extLst>
                <a:ext uri="{FF2B5EF4-FFF2-40B4-BE49-F238E27FC236}">
                  <a16:creationId xmlns:a16="http://schemas.microsoft.com/office/drawing/2014/main" id="{CB200591-9567-4826-9ED6-29925E00F5B2}"/>
                </a:ext>
              </a:extLst>
            </p:cNvPr>
            <p:cNvSpPr/>
            <p:nvPr/>
          </p:nvSpPr>
          <p:spPr>
            <a:xfrm>
              <a:off x="4578053" y="2296449"/>
              <a:ext cx="607713" cy="607713"/>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i="1" dirty="0">
                <a:solidFill>
                  <a:schemeClr val="tx1">
                    <a:lumMod val="95000"/>
                    <a:lumOff val="5000"/>
                  </a:schemeClr>
                </a:solidFill>
                <a:cs typeface="+mn-ea"/>
                <a:sym typeface="+mn-lt"/>
              </a:endParaRPr>
            </a:p>
          </p:txBody>
        </p:sp>
        <p:sp>
          <p:nvSpPr>
            <p:cNvPr id="38" name="矩形 37">
              <a:extLst>
                <a:ext uri="{FF2B5EF4-FFF2-40B4-BE49-F238E27FC236}">
                  <a16:creationId xmlns:a16="http://schemas.microsoft.com/office/drawing/2014/main" id="{55B20971-0AFF-4107-9D6A-950651CC40FE}"/>
                </a:ext>
              </a:extLst>
            </p:cNvPr>
            <p:cNvSpPr/>
            <p:nvPr/>
          </p:nvSpPr>
          <p:spPr>
            <a:xfrm>
              <a:off x="4566832" y="2369472"/>
              <a:ext cx="562975" cy="461665"/>
            </a:xfrm>
            <a:prstGeom prst="rect">
              <a:avLst/>
            </a:prstGeom>
          </p:spPr>
          <p:txBody>
            <a:bodyPr wrap="none">
              <a:spAutoFit/>
            </a:bodyPr>
            <a:lstStyle/>
            <a:p>
              <a:pPr algn="ctr"/>
              <a:r>
                <a:rPr lang="en-US" altLang="zh-TW" sz="2400" b="1" i="1" dirty="0">
                  <a:solidFill>
                    <a:srgbClr val="042B8E"/>
                  </a:solidFill>
                  <a:cs typeface="+mn-ea"/>
                  <a:sym typeface="+mn-lt"/>
                </a:rPr>
                <a:t>16</a:t>
              </a:r>
              <a:endParaRPr lang="zh-CN" altLang="en-US" sz="2400" b="1" i="1" dirty="0">
                <a:solidFill>
                  <a:srgbClr val="042B8E"/>
                </a:solidFill>
                <a:cs typeface="+mn-ea"/>
                <a:sym typeface="+mn-lt"/>
              </a:endParaRPr>
            </a:p>
          </p:txBody>
        </p:sp>
      </p:grpSp>
      <p:sp>
        <p:nvSpPr>
          <p:cNvPr id="28" name="文字方塊 27"/>
          <p:cNvSpPr txBox="1"/>
          <p:nvPr/>
        </p:nvSpPr>
        <p:spPr>
          <a:xfrm>
            <a:off x="11663412" y="6300744"/>
            <a:ext cx="292231" cy="369332"/>
          </a:xfrm>
          <a:prstGeom prst="rect">
            <a:avLst/>
          </a:prstGeom>
          <a:noFill/>
        </p:spPr>
        <p:txBody>
          <a:bodyPr wrap="square" rtlCol="0">
            <a:spAutoFit/>
          </a:bodyPr>
          <a:lstStyle/>
          <a:p>
            <a:r>
              <a:rPr lang="en-US" altLang="zh-TW" dirty="0"/>
              <a:t>3</a:t>
            </a:r>
            <a:endParaRPr lang="zh-TW" altLang="en-US" dirty="0"/>
          </a:p>
        </p:txBody>
      </p:sp>
    </p:spTree>
    <p:extLst>
      <p:ext uri="{BB962C8B-B14F-4D97-AF65-F5344CB8AC3E}">
        <p14:creationId xmlns:p14="http://schemas.microsoft.com/office/powerpoint/2010/main" val="4293913762"/>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循序圖</a:t>
              </a:r>
              <a:r>
                <a:rPr lang="en-US" altLang="zh-TW" dirty="0">
                  <a:solidFill>
                    <a:schemeClr val="tx1"/>
                  </a:solidFill>
                  <a:cs typeface="+mn-ea"/>
                  <a:sym typeface="+mn-lt"/>
                </a:rPr>
                <a:t>3</a:t>
              </a:r>
              <a:endParaRPr lang="zh-CN" altLang="en-US" dirty="0">
                <a:solidFill>
                  <a:schemeClr val="tx1"/>
                </a:solidFill>
                <a:cs typeface="+mn-ea"/>
                <a:sym typeface="+mn-lt"/>
              </a:endParaRPr>
            </a:p>
          </p:txBody>
        </p:sp>
      </p:gr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440" y="1674214"/>
            <a:ext cx="8470709" cy="4840405"/>
          </a:xfrm>
          <a:prstGeom prst="rect">
            <a:avLst/>
          </a:prstGeom>
        </p:spPr>
      </p:pic>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dirty="0"/>
              <a:t>30</a:t>
            </a:r>
            <a:endParaRPr lang="zh-TW" altLang="en-US" dirty="0"/>
          </a:p>
        </p:txBody>
      </p:sp>
    </p:spTree>
    <p:extLst>
      <p:ext uri="{BB962C8B-B14F-4D97-AF65-F5344CB8AC3E}">
        <p14:creationId xmlns:p14="http://schemas.microsoft.com/office/powerpoint/2010/main" val="4075505666"/>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TW" sz="5400" b="1" i="1" dirty="0">
                <a:solidFill>
                  <a:srgbClr val="C13238"/>
                </a:solidFill>
                <a:cs typeface="+mn-ea"/>
                <a:sym typeface="+mn-lt"/>
              </a:rPr>
              <a:t>12</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60353"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活動圖</a:t>
            </a:r>
            <a:endParaRPr lang="zh-CN" altLang="en-US" sz="4000" b="1" spc="300" dirty="0">
              <a:solidFill>
                <a:srgbClr val="C13238"/>
              </a:solidFill>
              <a:cs typeface="+mn-ea"/>
              <a:sym typeface="+mn-lt"/>
            </a:endParaRPr>
          </a:p>
        </p:txBody>
      </p:sp>
      <p:sp>
        <p:nvSpPr>
          <p:cNvPr id="12" name="文字方塊 11"/>
          <p:cNvSpPr txBox="1"/>
          <p:nvPr/>
        </p:nvSpPr>
        <p:spPr>
          <a:xfrm>
            <a:off x="11472421" y="6263036"/>
            <a:ext cx="483223" cy="369332"/>
          </a:xfrm>
          <a:prstGeom prst="rect">
            <a:avLst/>
          </a:prstGeom>
          <a:noFill/>
        </p:spPr>
        <p:txBody>
          <a:bodyPr wrap="square" rtlCol="0">
            <a:spAutoFit/>
          </a:bodyPr>
          <a:lstStyle/>
          <a:p>
            <a:r>
              <a:rPr lang="en-US" altLang="zh-TW" dirty="0"/>
              <a:t>31</a:t>
            </a:r>
            <a:endParaRPr lang="zh-TW" altLang="en-US" dirty="0"/>
          </a:p>
        </p:txBody>
      </p:sp>
    </p:spTree>
    <p:extLst>
      <p:ext uri="{BB962C8B-B14F-4D97-AF65-F5344CB8AC3E}">
        <p14:creationId xmlns:p14="http://schemas.microsoft.com/office/powerpoint/2010/main" val="3641848602"/>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活動圖</a:t>
              </a:r>
              <a:r>
                <a:rPr lang="en-US" altLang="zh-TW" dirty="0">
                  <a:solidFill>
                    <a:schemeClr val="tx1"/>
                  </a:solidFill>
                  <a:cs typeface="+mn-ea"/>
                  <a:sym typeface="+mn-lt"/>
                </a:rPr>
                <a:t>1</a:t>
              </a:r>
              <a:endParaRPr lang="zh-CN" altLang="en-US" dirty="0">
                <a:solidFill>
                  <a:schemeClr val="tx1"/>
                </a:solidFill>
                <a:cs typeface="+mn-ea"/>
                <a:sym typeface="+mn-lt"/>
              </a:endParaRPr>
            </a:p>
          </p:txBody>
        </p:sp>
      </p:gr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979" y="2501900"/>
            <a:ext cx="10924884" cy="3042373"/>
          </a:xfrm>
          <a:prstGeom prst="rect">
            <a:avLst/>
          </a:prstGeom>
        </p:spPr>
      </p:pic>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dirty="0"/>
              <a:t>32</a:t>
            </a:r>
            <a:endParaRPr lang="zh-TW" altLang="en-US" dirty="0"/>
          </a:p>
        </p:txBody>
      </p:sp>
    </p:spTree>
    <p:extLst>
      <p:ext uri="{BB962C8B-B14F-4D97-AF65-F5344CB8AC3E}">
        <p14:creationId xmlns:p14="http://schemas.microsoft.com/office/powerpoint/2010/main" val="3612319456"/>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活動圖</a:t>
              </a:r>
              <a:r>
                <a:rPr lang="en-US" altLang="zh-TW" dirty="0">
                  <a:solidFill>
                    <a:schemeClr val="tx1"/>
                  </a:solidFill>
                  <a:cs typeface="+mn-ea"/>
                  <a:sym typeface="+mn-lt"/>
                </a:rPr>
                <a:t>2</a:t>
              </a:r>
              <a:endParaRPr lang="zh-CN" altLang="en-US" dirty="0">
                <a:solidFill>
                  <a:schemeClr val="tx1"/>
                </a:solidFill>
                <a:cs typeface="+mn-ea"/>
                <a:sym typeface="+mn-lt"/>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113" y="2131410"/>
            <a:ext cx="9566556" cy="3852702"/>
          </a:xfrm>
          <a:prstGeom prst="rect">
            <a:avLst/>
          </a:prstGeom>
        </p:spPr>
      </p:pic>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dirty="0"/>
              <a:t>33</a:t>
            </a:r>
            <a:endParaRPr lang="zh-TW" altLang="en-US" dirty="0"/>
          </a:p>
        </p:txBody>
      </p:sp>
    </p:spTree>
    <p:extLst>
      <p:ext uri="{BB962C8B-B14F-4D97-AF65-F5344CB8AC3E}">
        <p14:creationId xmlns:p14="http://schemas.microsoft.com/office/powerpoint/2010/main" val="520414727"/>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活動圖</a:t>
              </a:r>
              <a:r>
                <a:rPr lang="en-US" altLang="zh-TW" dirty="0">
                  <a:solidFill>
                    <a:schemeClr val="tx1"/>
                  </a:solidFill>
                  <a:cs typeface="+mn-ea"/>
                  <a:sym typeface="+mn-lt"/>
                </a:rPr>
                <a:t>3</a:t>
              </a:r>
              <a:endParaRPr lang="zh-CN" altLang="en-US" dirty="0">
                <a:solidFill>
                  <a:schemeClr val="tx1"/>
                </a:solidFill>
                <a:cs typeface="+mn-ea"/>
                <a:sym typeface="+mn-lt"/>
              </a:endParaRPr>
            </a:p>
          </p:txBody>
        </p:sp>
      </p:gr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113" y="1662956"/>
            <a:ext cx="9699480" cy="4703120"/>
          </a:xfrm>
          <a:prstGeom prst="rect">
            <a:avLst/>
          </a:prstGeom>
        </p:spPr>
      </p:pic>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dirty="0"/>
              <a:t>34</a:t>
            </a:r>
            <a:endParaRPr lang="zh-TW" altLang="en-US" dirty="0"/>
          </a:p>
        </p:txBody>
      </p:sp>
    </p:spTree>
    <p:extLst>
      <p:ext uri="{BB962C8B-B14F-4D97-AF65-F5344CB8AC3E}">
        <p14:creationId xmlns:p14="http://schemas.microsoft.com/office/powerpoint/2010/main" val="2024771673"/>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TW" sz="5400" b="1" i="1" dirty="0">
                <a:solidFill>
                  <a:srgbClr val="C13238"/>
                </a:solidFill>
                <a:cs typeface="+mn-ea"/>
                <a:sym typeface="+mn-lt"/>
              </a:rPr>
              <a:t>13</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60353"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實體關係圖</a:t>
            </a:r>
            <a:endParaRPr lang="zh-CN" altLang="en-US" sz="4000" b="1" spc="300" dirty="0">
              <a:solidFill>
                <a:srgbClr val="C13238"/>
              </a:solidFill>
              <a:cs typeface="+mn-ea"/>
              <a:sym typeface="+mn-lt"/>
            </a:endParaRPr>
          </a:p>
        </p:txBody>
      </p:sp>
      <p:sp>
        <p:nvSpPr>
          <p:cNvPr id="12" name="文字方塊 11"/>
          <p:cNvSpPr txBox="1"/>
          <p:nvPr/>
        </p:nvSpPr>
        <p:spPr>
          <a:xfrm>
            <a:off x="11472421" y="6263036"/>
            <a:ext cx="483223" cy="369332"/>
          </a:xfrm>
          <a:prstGeom prst="rect">
            <a:avLst/>
          </a:prstGeom>
          <a:noFill/>
        </p:spPr>
        <p:txBody>
          <a:bodyPr wrap="square" rtlCol="0">
            <a:spAutoFit/>
          </a:bodyPr>
          <a:lstStyle/>
          <a:p>
            <a:r>
              <a:rPr lang="en-US" altLang="zh-TW" dirty="0"/>
              <a:t>35</a:t>
            </a:r>
            <a:endParaRPr lang="zh-TW" altLang="en-US" dirty="0"/>
          </a:p>
        </p:txBody>
      </p:sp>
    </p:spTree>
    <p:extLst>
      <p:ext uri="{BB962C8B-B14F-4D97-AF65-F5344CB8AC3E}">
        <p14:creationId xmlns:p14="http://schemas.microsoft.com/office/powerpoint/2010/main" val="2773828899"/>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實體關係圖</a:t>
              </a:r>
              <a:endParaRPr lang="zh-CN" altLang="en-US" dirty="0">
                <a:solidFill>
                  <a:schemeClr val="tx1"/>
                </a:solidFill>
                <a:cs typeface="+mn-ea"/>
                <a:sym typeface="+mn-lt"/>
              </a:endParaRPr>
            </a:p>
          </p:txBody>
        </p:sp>
      </p:gr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1272" y="71175"/>
            <a:ext cx="5189696" cy="6710625"/>
          </a:xfrm>
          <a:prstGeom prst="rect">
            <a:avLst/>
          </a:prstGeom>
        </p:spPr>
      </p:pic>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dirty="0"/>
              <a:t>36</a:t>
            </a:r>
            <a:endParaRPr lang="zh-TW" altLang="en-US" dirty="0"/>
          </a:p>
        </p:txBody>
      </p:sp>
    </p:spTree>
    <p:extLst>
      <p:ext uri="{BB962C8B-B14F-4D97-AF65-F5344CB8AC3E}">
        <p14:creationId xmlns:p14="http://schemas.microsoft.com/office/powerpoint/2010/main" val="3303776190"/>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TW" sz="5400" b="1" i="1" dirty="0">
                <a:solidFill>
                  <a:srgbClr val="C13238"/>
                </a:solidFill>
                <a:cs typeface="+mn-ea"/>
                <a:sym typeface="+mn-lt"/>
              </a:rPr>
              <a:t>14</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60353"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分鏡板</a:t>
            </a:r>
            <a:endParaRPr lang="zh-CN" altLang="en-US" sz="4000" b="1" spc="300" dirty="0">
              <a:solidFill>
                <a:srgbClr val="C13238"/>
              </a:solidFill>
              <a:cs typeface="+mn-ea"/>
              <a:sym typeface="+mn-lt"/>
            </a:endParaRPr>
          </a:p>
        </p:txBody>
      </p:sp>
      <p:sp>
        <p:nvSpPr>
          <p:cNvPr id="12" name="文字方塊 11"/>
          <p:cNvSpPr txBox="1"/>
          <p:nvPr/>
        </p:nvSpPr>
        <p:spPr>
          <a:xfrm>
            <a:off x="11439764" y="6294379"/>
            <a:ext cx="483223" cy="369332"/>
          </a:xfrm>
          <a:prstGeom prst="rect">
            <a:avLst/>
          </a:prstGeom>
          <a:noFill/>
        </p:spPr>
        <p:txBody>
          <a:bodyPr wrap="square" rtlCol="0">
            <a:spAutoFit/>
          </a:bodyPr>
          <a:lstStyle/>
          <a:p>
            <a:r>
              <a:rPr lang="en-US" altLang="zh-TW" dirty="0"/>
              <a:t>37</a:t>
            </a:r>
            <a:endParaRPr lang="zh-TW" altLang="en-US" dirty="0"/>
          </a:p>
        </p:txBody>
      </p:sp>
    </p:spTree>
    <p:extLst>
      <p:ext uri="{BB962C8B-B14F-4D97-AF65-F5344CB8AC3E}">
        <p14:creationId xmlns:p14="http://schemas.microsoft.com/office/powerpoint/2010/main" val="2070298208"/>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13"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分鏡板</a:t>
              </a:r>
              <a:endParaRPr lang="zh-CN" altLang="en-US" dirty="0">
                <a:solidFill>
                  <a:schemeClr val="tx1"/>
                </a:solidFill>
                <a:cs typeface="+mn-ea"/>
                <a:sym typeface="+mn-lt"/>
              </a:endParaRPr>
            </a:p>
          </p:txBody>
        </p:sp>
      </p:grpSp>
      <p:grpSp>
        <p:nvGrpSpPr>
          <p:cNvPr id="2" name="群組 1">
            <a:extLst>
              <a:ext uri="{FF2B5EF4-FFF2-40B4-BE49-F238E27FC236}">
                <a16:creationId xmlns:a16="http://schemas.microsoft.com/office/drawing/2014/main" id="{6200F600-1D62-4672-A5B6-70C6639BA2CE}"/>
              </a:ext>
            </a:extLst>
          </p:cNvPr>
          <p:cNvGrpSpPr/>
          <p:nvPr/>
        </p:nvGrpSpPr>
        <p:grpSpPr>
          <a:xfrm>
            <a:off x="3756212" y="99322"/>
            <a:ext cx="5897835" cy="6768353"/>
            <a:chOff x="3756212" y="99322"/>
            <a:chExt cx="5897835" cy="6768353"/>
          </a:xfrm>
        </p:grpSpPr>
        <p:sp>
          <p:nvSpPr>
            <p:cNvPr id="96" name="矩形 95">
              <a:extLst>
                <a:ext uri="{FF2B5EF4-FFF2-40B4-BE49-F238E27FC236}">
                  <a16:creationId xmlns:a16="http://schemas.microsoft.com/office/drawing/2014/main" id="{A6D28CB1-B635-495C-BDA7-6F669FF82E4E}"/>
                </a:ext>
              </a:extLst>
            </p:cNvPr>
            <p:cNvSpPr/>
            <p:nvPr/>
          </p:nvSpPr>
          <p:spPr>
            <a:xfrm>
              <a:off x="3756212" y="99322"/>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7" name="直線接點 96">
              <a:extLst>
                <a:ext uri="{FF2B5EF4-FFF2-40B4-BE49-F238E27FC236}">
                  <a16:creationId xmlns:a16="http://schemas.microsoft.com/office/drawing/2014/main" id="{89D5E0CF-70D0-4ABB-8A88-4760CA8D05C9}"/>
                </a:ext>
              </a:extLst>
            </p:cNvPr>
            <p:cNvCxnSpPr>
              <a:cxnSpLocks/>
            </p:cNvCxnSpPr>
            <p:nvPr/>
          </p:nvCxnSpPr>
          <p:spPr>
            <a:xfrm>
              <a:off x="3756212" y="623648"/>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8" name="群組 97">
              <a:extLst>
                <a:ext uri="{FF2B5EF4-FFF2-40B4-BE49-F238E27FC236}">
                  <a16:creationId xmlns:a16="http://schemas.microsoft.com/office/drawing/2014/main" id="{304A5966-C85F-4B0D-987C-6FA465A9CC94}"/>
                </a:ext>
              </a:extLst>
            </p:cNvPr>
            <p:cNvGrpSpPr/>
            <p:nvPr/>
          </p:nvGrpSpPr>
          <p:grpSpPr>
            <a:xfrm>
              <a:off x="3881717" y="269542"/>
              <a:ext cx="528918" cy="206189"/>
              <a:chOff x="851647" y="1945341"/>
              <a:chExt cx="528918" cy="206189"/>
            </a:xfrm>
          </p:grpSpPr>
          <p:cxnSp>
            <p:nvCxnSpPr>
              <p:cNvPr id="99" name="直線接點 98">
                <a:extLst>
                  <a:ext uri="{FF2B5EF4-FFF2-40B4-BE49-F238E27FC236}">
                    <a16:creationId xmlns:a16="http://schemas.microsoft.com/office/drawing/2014/main" id="{3A0AED5C-A510-4C8C-AA27-2EFA0B643B2B}"/>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041BC9C5-1BED-4A1D-B953-FA84B5112BF1}"/>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5705593A-E94E-46CE-8980-01068CDEB2A3}"/>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群組 101">
              <a:extLst>
                <a:ext uri="{FF2B5EF4-FFF2-40B4-BE49-F238E27FC236}">
                  <a16:creationId xmlns:a16="http://schemas.microsoft.com/office/drawing/2014/main" id="{20CAE4BC-BF0C-4D74-B15F-FFC6E56800BD}"/>
                </a:ext>
              </a:extLst>
            </p:cNvPr>
            <p:cNvGrpSpPr/>
            <p:nvPr/>
          </p:nvGrpSpPr>
          <p:grpSpPr>
            <a:xfrm>
              <a:off x="6768353" y="157483"/>
              <a:ext cx="430306" cy="430306"/>
              <a:chOff x="824753" y="1712259"/>
              <a:chExt cx="430306" cy="430306"/>
            </a:xfrm>
          </p:grpSpPr>
          <p:sp>
            <p:nvSpPr>
              <p:cNvPr id="103" name="矩形 102">
                <a:extLst>
                  <a:ext uri="{FF2B5EF4-FFF2-40B4-BE49-F238E27FC236}">
                    <a16:creationId xmlns:a16="http://schemas.microsoft.com/office/drawing/2014/main" id="{A5B5E6EA-B511-45BB-8B2B-111887152560}"/>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04" name="圖片 103">
                <a:extLst>
                  <a:ext uri="{FF2B5EF4-FFF2-40B4-BE49-F238E27FC236}">
                    <a16:creationId xmlns:a16="http://schemas.microsoft.com/office/drawing/2014/main" id="{0BE0E25D-9BAC-40A1-AAEE-E81A9B491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105" name="直線接點 104">
              <a:extLst>
                <a:ext uri="{FF2B5EF4-FFF2-40B4-BE49-F238E27FC236}">
                  <a16:creationId xmlns:a16="http://schemas.microsoft.com/office/drawing/2014/main" id="{0305F293-9E03-4E15-A57F-DEAE9891A751}"/>
                </a:ext>
              </a:extLst>
            </p:cNvPr>
            <p:cNvCxnSpPr>
              <a:cxnSpLocks/>
            </p:cNvCxnSpPr>
            <p:nvPr/>
          </p:nvCxnSpPr>
          <p:spPr>
            <a:xfrm>
              <a:off x="3756212" y="6163836"/>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文字方塊 105">
              <a:extLst>
                <a:ext uri="{FF2B5EF4-FFF2-40B4-BE49-F238E27FC236}">
                  <a16:creationId xmlns:a16="http://schemas.microsoft.com/office/drawing/2014/main" id="{F8133CA8-B6F9-4510-8952-F490EB3AA339}"/>
                </a:ext>
              </a:extLst>
            </p:cNvPr>
            <p:cNvSpPr txBox="1"/>
            <p:nvPr/>
          </p:nvSpPr>
          <p:spPr>
            <a:xfrm>
              <a:off x="4776793" y="193347"/>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107" name="動作按鈕: 移至首頁 34">
              <a:hlinkClick r:id="" action="ppaction://hlinkshowjump?jump=firstslide" highlightClick="1"/>
              <a:extLst>
                <a:ext uri="{FF2B5EF4-FFF2-40B4-BE49-F238E27FC236}">
                  <a16:creationId xmlns:a16="http://schemas.microsoft.com/office/drawing/2014/main" id="{152F52CF-304B-4C4E-A7B1-70DABD557559}"/>
                </a:ext>
              </a:extLst>
            </p:cNvPr>
            <p:cNvSpPr/>
            <p:nvPr/>
          </p:nvSpPr>
          <p:spPr>
            <a:xfrm>
              <a:off x="4186517" y="6298412"/>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54989CC1-389D-4A64-9B9E-727DB48425F5}"/>
                </a:ext>
              </a:extLst>
            </p:cNvPr>
            <p:cNvSpPr/>
            <p:nvPr/>
          </p:nvSpPr>
          <p:spPr>
            <a:xfrm>
              <a:off x="7301753" y="155298"/>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09" name="群組 108">
              <a:extLst>
                <a:ext uri="{FF2B5EF4-FFF2-40B4-BE49-F238E27FC236}">
                  <a16:creationId xmlns:a16="http://schemas.microsoft.com/office/drawing/2014/main" id="{A822E60E-031A-45D7-AE9D-1FF9E879039D}"/>
                </a:ext>
              </a:extLst>
            </p:cNvPr>
            <p:cNvGrpSpPr/>
            <p:nvPr/>
          </p:nvGrpSpPr>
          <p:grpSpPr>
            <a:xfrm>
              <a:off x="7433760" y="217501"/>
              <a:ext cx="133815" cy="301305"/>
              <a:chOff x="9177454" y="747132"/>
              <a:chExt cx="148682" cy="609599"/>
            </a:xfrm>
          </p:grpSpPr>
          <p:sp>
            <p:nvSpPr>
              <p:cNvPr id="110" name="橢圓 109">
                <a:extLst>
                  <a:ext uri="{FF2B5EF4-FFF2-40B4-BE49-F238E27FC236}">
                    <a16:creationId xmlns:a16="http://schemas.microsoft.com/office/drawing/2014/main" id="{EC837E02-9B0F-4AC1-A2DF-79C91194736E}"/>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4B80A180-4FBA-4C50-A3BF-C05DB2E81664}"/>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111">
                <a:extLst>
                  <a:ext uri="{FF2B5EF4-FFF2-40B4-BE49-F238E27FC236}">
                    <a16:creationId xmlns:a16="http://schemas.microsoft.com/office/drawing/2014/main" id="{900FEA3E-719F-4861-A36A-53EB8AD91FDC}"/>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13" name="圖片 112" descr="一張含有 文字 的圖片&#10;&#10;自動產生的描述">
              <a:extLst>
                <a:ext uri="{FF2B5EF4-FFF2-40B4-BE49-F238E27FC236}">
                  <a16:creationId xmlns:a16="http://schemas.microsoft.com/office/drawing/2014/main" id="{00A1A88F-3AA4-4D88-A4DE-010FDFE28259}"/>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4044784" y="1043132"/>
              <a:ext cx="3501796" cy="4831317"/>
            </a:xfrm>
            <a:prstGeom prst="rect">
              <a:avLst/>
            </a:prstGeom>
          </p:spPr>
        </p:pic>
        <p:grpSp>
          <p:nvGrpSpPr>
            <p:cNvPr id="114" name="群組 113">
              <a:extLst>
                <a:ext uri="{FF2B5EF4-FFF2-40B4-BE49-F238E27FC236}">
                  <a16:creationId xmlns:a16="http://schemas.microsoft.com/office/drawing/2014/main" id="{1B21F8B8-DF95-471D-BC12-E67349EB347C}"/>
                </a:ext>
              </a:extLst>
            </p:cNvPr>
            <p:cNvGrpSpPr/>
            <p:nvPr/>
          </p:nvGrpSpPr>
          <p:grpSpPr>
            <a:xfrm>
              <a:off x="5567082" y="6304056"/>
              <a:ext cx="457200" cy="457200"/>
              <a:chOff x="8742478" y="5093881"/>
              <a:chExt cx="457200" cy="457200"/>
            </a:xfrm>
          </p:grpSpPr>
          <p:sp>
            <p:nvSpPr>
              <p:cNvPr id="115" name="矩形 114">
                <a:extLst>
                  <a:ext uri="{FF2B5EF4-FFF2-40B4-BE49-F238E27FC236}">
                    <a16:creationId xmlns:a16="http://schemas.microsoft.com/office/drawing/2014/main" id="{A1B501D7-5C9F-4AEA-8194-19D11555DF6C}"/>
                  </a:ext>
                </a:extLst>
              </p:cNvPr>
              <p:cNvSpPr/>
              <p:nvPr/>
            </p:nvSpPr>
            <p:spPr>
              <a:xfrm>
                <a:off x="8751443" y="5111810"/>
                <a:ext cx="448235" cy="42134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16" name="圖片 115">
                <a:extLst>
                  <a:ext uri="{FF2B5EF4-FFF2-40B4-BE49-F238E27FC236}">
                    <a16:creationId xmlns:a16="http://schemas.microsoft.com/office/drawing/2014/main" id="{A72C88B8-F3F0-47B2-A836-FDD4AD46E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2478" y="5093881"/>
                <a:ext cx="457200" cy="457200"/>
              </a:xfrm>
              <a:prstGeom prst="rect">
                <a:avLst/>
              </a:prstGeom>
            </p:spPr>
          </p:pic>
        </p:grpSp>
        <p:grpSp>
          <p:nvGrpSpPr>
            <p:cNvPr id="117" name="群組 116">
              <a:extLst>
                <a:ext uri="{FF2B5EF4-FFF2-40B4-BE49-F238E27FC236}">
                  <a16:creationId xmlns:a16="http://schemas.microsoft.com/office/drawing/2014/main" id="{973929C9-CE94-44D2-88DC-31FB722E408F}"/>
                </a:ext>
              </a:extLst>
            </p:cNvPr>
            <p:cNvGrpSpPr/>
            <p:nvPr/>
          </p:nvGrpSpPr>
          <p:grpSpPr>
            <a:xfrm>
              <a:off x="6956612" y="6293932"/>
              <a:ext cx="448235" cy="421342"/>
              <a:chOff x="10170917" y="3845856"/>
              <a:chExt cx="448235" cy="421342"/>
            </a:xfrm>
          </p:grpSpPr>
          <p:sp>
            <p:nvSpPr>
              <p:cNvPr id="118" name="矩形 117">
                <a:extLst>
                  <a:ext uri="{FF2B5EF4-FFF2-40B4-BE49-F238E27FC236}">
                    <a16:creationId xmlns:a16="http://schemas.microsoft.com/office/drawing/2014/main" id="{F220F3F5-0F6D-49D0-905B-1C8D7C8749A4}"/>
                  </a:ext>
                </a:extLst>
              </p:cNvPr>
              <p:cNvSpPr/>
              <p:nvPr/>
            </p:nvSpPr>
            <p:spPr>
              <a:xfrm>
                <a:off x="10170917" y="3845856"/>
                <a:ext cx="448235" cy="42134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19" name="圖片 118">
                <a:extLst>
                  <a:ext uri="{FF2B5EF4-FFF2-40B4-BE49-F238E27FC236}">
                    <a16:creationId xmlns:a16="http://schemas.microsoft.com/office/drawing/2014/main" id="{04EAF042-D5CF-4E10-A676-B707206060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979" y="3856472"/>
                <a:ext cx="400110" cy="400110"/>
              </a:xfrm>
              <a:prstGeom prst="rect">
                <a:avLst/>
              </a:prstGeom>
            </p:spPr>
          </p:pic>
        </p:grpSp>
        <p:pic>
          <p:nvPicPr>
            <p:cNvPr id="120" name="圖片 119">
              <a:extLst>
                <a:ext uri="{FF2B5EF4-FFF2-40B4-BE49-F238E27FC236}">
                  <a16:creationId xmlns:a16="http://schemas.microsoft.com/office/drawing/2014/main" id="{5980D911-5E2E-48A0-AB6D-D762DEF47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3953" y="5426178"/>
              <a:ext cx="699613" cy="699613"/>
            </a:xfrm>
            <a:prstGeom prst="rect">
              <a:avLst/>
            </a:prstGeom>
          </p:spPr>
        </p:pic>
        <p:cxnSp>
          <p:nvCxnSpPr>
            <p:cNvPr id="121" name="直線單箭頭接點 120">
              <a:extLst>
                <a:ext uri="{FF2B5EF4-FFF2-40B4-BE49-F238E27FC236}">
                  <a16:creationId xmlns:a16="http://schemas.microsoft.com/office/drawing/2014/main" id="{D22E3D7D-81F8-4F13-9EF6-AEEDF499F395}"/>
                </a:ext>
              </a:extLst>
            </p:cNvPr>
            <p:cNvCxnSpPr>
              <a:cxnSpLocks/>
            </p:cNvCxnSpPr>
            <p:nvPr/>
          </p:nvCxnSpPr>
          <p:spPr>
            <a:xfrm flipH="1" flipV="1">
              <a:off x="7516906" y="2820003"/>
              <a:ext cx="936812" cy="1703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a:extLst>
                <a:ext uri="{FF2B5EF4-FFF2-40B4-BE49-F238E27FC236}">
                  <a16:creationId xmlns:a16="http://schemas.microsoft.com/office/drawing/2014/main" id="{98ED3C5A-1E95-4C3F-9D6B-42562FE766D1}"/>
                </a:ext>
              </a:extLst>
            </p:cNvPr>
            <p:cNvSpPr txBox="1"/>
            <p:nvPr/>
          </p:nvSpPr>
          <p:spPr>
            <a:xfrm>
              <a:off x="8546051" y="2832561"/>
              <a:ext cx="1107996" cy="369332"/>
            </a:xfrm>
            <a:prstGeom prst="rect">
              <a:avLst/>
            </a:prstGeom>
            <a:noFill/>
            <a:ln w="28575">
              <a:solidFill>
                <a:schemeClr val="tx1"/>
              </a:solidFill>
            </a:ln>
          </p:spPr>
          <p:txBody>
            <a:bodyPr wrap="none" rtlCol="0">
              <a:spAutoFit/>
            </a:bodyPr>
            <a:lstStyle/>
            <a:p>
              <a:r>
                <a:rPr lang="zh-TW" altLang="en-US" dirty="0"/>
                <a:t>推薦工作</a:t>
              </a:r>
            </a:p>
          </p:txBody>
        </p:sp>
      </p:grpSp>
      <p:sp>
        <p:nvSpPr>
          <p:cNvPr id="32" name="文字方塊 31"/>
          <p:cNvSpPr txBox="1"/>
          <p:nvPr/>
        </p:nvSpPr>
        <p:spPr>
          <a:xfrm>
            <a:off x="11472421" y="6263036"/>
            <a:ext cx="483223" cy="369332"/>
          </a:xfrm>
          <a:prstGeom prst="rect">
            <a:avLst/>
          </a:prstGeom>
          <a:noFill/>
        </p:spPr>
        <p:txBody>
          <a:bodyPr wrap="square" rtlCol="0">
            <a:spAutoFit/>
          </a:bodyPr>
          <a:lstStyle/>
          <a:p>
            <a:r>
              <a:rPr lang="en-US" altLang="zh-TW" dirty="0"/>
              <a:t>38</a:t>
            </a:r>
            <a:endParaRPr lang="zh-TW" altLang="en-US" dirty="0"/>
          </a:p>
        </p:txBody>
      </p:sp>
    </p:spTree>
    <p:extLst>
      <p:ext uri="{BB962C8B-B14F-4D97-AF65-F5344CB8AC3E}">
        <p14:creationId xmlns:p14="http://schemas.microsoft.com/office/powerpoint/2010/main" val="457402528"/>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13"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分鏡板</a:t>
              </a:r>
              <a:endParaRPr lang="zh-CN" altLang="en-US" dirty="0">
                <a:solidFill>
                  <a:schemeClr val="tx1"/>
                </a:solidFill>
                <a:cs typeface="+mn-ea"/>
                <a:sym typeface="+mn-lt"/>
              </a:endParaRPr>
            </a:p>
          </p:txBody>
        </p:sp>
      </p:grpSp>
      <p:sp>
        <p:nvSpPr>
          <p:cNvPr id="62" name="文字方塊 61"/>
          <p:cNvSpPr txBox="1"/>
          <p:nvPr/>
        </p:nvSpPr>
        <p:spPr>
          <a:xfrm>
            <a:off x="11472421" y="6253609"/>
            <a:ext cx="483223" cy="369332"/>
          </a:xfrm>
          <a:prstGeom prst="rect">
            <a:avLst/>
          </a:prstGeom>
          <a:noFill/>
        </p:spPr>
        <p:txBody>
          <a:bodyPr wrap="square" rtlCol="0">
            <a:spAutoFit/>
          </a:bodyPr>
          <a:lstStyle/>
          <a:p>
            <a:r>
              <a:rPr lang="en-US" altLang="zh-TW" dirty="0"/>
              <a:t>39</a:t>
            </a:r>
            <a:endParaRPr lang="zh-TW" altLang="en-US" dirty="0"/>
          </a:p>
        </p:txBody>
      </p:sp>
      <p:grpSp>
        <p:nvGrpSpPr>
          <p:cNvPr id="2" name="群組 1">
            <a:extLst>
              <a:ext uri="{FF2B5EF4-FFF2-40B4-BE49-F238E27FC236}">
                <a16:creationId xmlns:a16="http://schemas.microsoft.com/office/drawing/2014/main" id="{7F8B1C1C-CFC8-4DA8-B205-02D411787CC5}"/>
              </a:ext>
            </a:extLst>
          </p:cNvPr>
          <p:cNvGrpSpPr/>
          <p:nvPr/>
        </p:nvGrpSpPr>
        <p:grpSpPr>
          <a:xfrm>
            <a:off x="1911559" y="89895"/>
            <a:ext cx="8568182" cy="6768353"/>
            <a:chOff x="1911559" y="89895"/>
            <a:chExt cx="8568182" cy="6768353"/>
          </a:xfrm>
        </p:grpSpPr>
        <p:sp>
          <p:nvSpPr>
            <p:cNvPr id="5" name="矩形 4">
              <a:extLst>
                <a:ext uri="{FF2B5EF4-FFF2-40B4-BE49-F238E27FC236}">
                  <a16:creationId xmlns:a16="http://schemas.microsoft.com/office/drawing/2014/main" id="{A6D28CB1-B635-495C-BDA7-6F669FF82E4E}"/>
                </a:ext>
              </a:extLst>
            </p:cNvPr>
            <p:cNvSpPr/>
            <p:nvPr/>
          </p:nvSpPr>
          <p:spPr>
            <a:xfrm>
              <a:off x="3756212" y="89895"/>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89D5E0CF-70D0-4ABB-8A88-4760CA8D05C9}"/>
                </a:ext>
              </a:extLst>
            </p:cNvPr>
            <p:cNvCxnSpPr>
              <a:cxnSpLocks/>
            </p:cNvCxnSpPr>
            <p:nvPr/>
          </p:nvCxnSpPr>
          <p:spPr>
            <a:xfrm>
              <a:off x="3756212" y="614221"/>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304A5966-C85F-4B0D-987C-6FA465A9CC94}"/>
                </a:ext>
              </a:extLst>
            </p:cNvPr>
            <p:cNvGrpSpPr/>
            <p:nvPr/>
          </p:nvGrpSpPr>
          <p:grpSpPr>
            <a:xfrm>
              <a:off x="3881717" y="260115"/>
              <a:ext cx="528918" cy="206189"/>
              <a:chOff x="851647" y="1945341"/>
              <a:chExt cx="528918" cy="206189"/>
            </a:xfrm>
          </p:grpSpPr>
          <p:cxnSp>
            <p:nvCxnSpPr>
              <p:cNvPr id="8" name="直線接點 7">
                <a:extLst>
                  <a:ext uri="{FF2B5EF4-FFF2-40B4-BE49-F238E27FC236}">
                    <a16:creationId xmlns:a16="http://schemas.microsoft.com/office/drawing/2014/main" id="{3A0AED5C-A510-4C8C-AA27-2EFA0B643B2B}"/>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041BC9C5-1BED-4A1D-B953-FA84B5112BF1}"/>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705593A-E94E-46CE-8980-01068CDEB2A3}"/>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20CAE4BC-BF0C-4D74-B15F-FFC6E56800BD}"/>
                </a:ext>
              </a:extLst>
            </p:cNvPr>
            <p:cNvGrpSpPr/>
            <p:nvPr/>
          </p:nvGrpSpPr>
          <p:grpSpPr>
            <a:xfrm>
              <a:off x="6768353" y="148056"/>
              <a:ext cx="430306" cy="430306"/>
              <a:chOff x="824753" y="1712259"/>
              <a:chExt cx="430306" cy="430306"/>
            </a:xfrm>
          </p:grpSpPr>
          <p:sp>
            <p:nvSpPr>
              <p:cNvPr id="15" name="矩形 14">
                <a:extLst>
                  <a:ext uri="{FF2B5EF4-FFF2-40B4-BE49-F238E27FC236}">
                    <a16:creationId xmlns:a16="http://schemas.microsoft.com/office/drawing/2014/main" id="{A5B5E6EA-B511-45BB-8B2B-111887152560}"/>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0BE0E25D-9BAC-40A1-AAEE-E81A9B491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17" name="直線接點 16">
              <a:extLst>
                <a:ext uri="{FF2B5EF4-FFF2-40B4-BE49-F238E27FC236}">
                  <a16:creationId xmlns:a16="http://schemas.microsoft.com/office/drawing/2014/main" id="{0305F293-9E03-4E15-A57F-DEAE9891A751}"/>
                </a:ext>
              </a:extLst>
            </p:cNvPr>
            <p:cNvCxnSpPr>
              <a:cxnSpLocks/>
            </p:cNvCxnSpPr>
            <p:nvPr/>
          </p:nvCxnSpPr>
          <p:spPr>
            <a:xfrm>
              <a:off x="3756212" y="6154409"/>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53F1F34-1FF9-4DA4-A6C8-32474D0F5AE6}"/>
                </a:ext>
              </a:extLst>
            </p:cNvPr>
            <p:cNvSpPr/>
            <p:nvPr/>
          </p:nvSpPr>
          <p:spPr>
            <a:xfrm>
              <a:off x="6865077" y="6289052"/>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F8133CA8-B6F9-4510-8952-F490EB3AA339}"/>
                </a:ext>
              </a:extLst>
            </p:cNvPr>
            <p:cNvSpPr txBox="1"/>
            <p:nvPr/>
          </p:nvSpPr>
          <p:spPr>
            <a:xfrm>
              <a:off x="4776793" y="183920"/>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20" name="動作按鈕: 移至首頁 34">
              <a:hlinkClick r:id="" action="ppaction://hlinkshowjump?jump=firstslide" highlightClick="1"/>
              <a:extLst>
                <a:ext uri="{FF2B5EF4-FFF2-40B4-BE49-F238E27FC236}">
                  <a16:creationId xmlns:a16="http://schemas.microsoft.com/office/drawing/2014/main" id="{152F52CF-304B-4C4E-A7B1-70DABD557559}"/>
                </a:ext>
              </a:extLst>
            </p:cNvPr>
            <p:cNvSpPr/>
            <p:nvPr/>
          </p:nvSpPr>
          <p:spPr>
            <a:xfrm>
              <a:off x="4236648" y="6306808"/>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4989CC1-389D-4A64-9B9E-727DB48425F5}"/>
                </a:ext>
              </a:extLst>
            </p:cNvPr>
            <p:cNvSpPr/>
            <p:nvPr/>
          </p:nvSpPr>
          <p:spPr>
            <a:xfrm>
              <a:off x="7301753" y="145871"/>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A822E60E-031A-45D7-AE9D-1FF9E879039D}"/>
                </a:ext>
              </a:extLst>
            </p:cNvPr>
            <p:cNvGrpSpPr/>
            <p:nvPr/>
          </p:nvGrpSpPr>
          <p:grpSpPr>
            <a:xfrm>
              <a:off x="7433760" y="208074"/>
              <a:ext cx="133815" cy="301305"/>
              <a:chOff x="9177454" y="747132"/>
              <a:chExt cx="148682" cy="609599"/>
            </a:xfrm>
          </p:grpSpPr>
          <p:sp>
            <p:nvSpPr>
              <p:cNvPr id="23" name="橢圓 22">
                <a:extLst>
                  <a:ext uri="{FF2B5EF4-FFF2-40B4-BE49-F238E27FC236}">
                    <a16:creationId xmlns:a16="http://schemas.microsoft.com/office/drawing/2014/main" id="{EC837E02-9B0F-4AC1-A2DF-79C91194736E}"/>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4B80A180-4FBA-4C50-A3BF-C05DB2E81664}"/>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900FEA3E-719F-4861-A36A-53EB8AD91FDC}"/>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6" name="矩形 25">
              <a:extLst>
                <a:ext uri="{FF2B5EF4-FFF2-40B4-BE49-F238E27FC236}">
                  <a16:creationId xmlns:a16="http://schemas.microsoft.com/office/drawing/2014/main" id="{5F565B25-245F-4655-BD85-5CBBF72298C8}"/>
                </a:ext>
              </a:extLst>
            </p:cNvPr>
            <p:cNvSpPr/>
            <p:nvPr/>
          </p:nvSpPr>
          <p:spPr>
            <a:xfrm>
              <a:off x="3756212" y="614221"/>
              <a:ext cx="1840357" cy="554018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632FD55-2054-45E3-A61A-14C4E1E4E9E4}"/>
                </a:ext>
              </a:extLst>
            </p:cNvPr>
            <p:cNvSpPr txBox="1"/>
            <p:nvPr/>
          </p:nvSpPr>
          <p:spPr>
            <a:xfrm>
              <a:off x="3999670" y="1757434"/>
              <a:ext cx="1210588" cy="400110"/>
            </a:xfrm>
            <a:prstGeom prst="rect">
              <a:avLst/>
            </a:prstGeom>
            <a:noFill/>
            <a:ln w="38100">
              <a:solidFill>
                <a:schemeClr val="tx1"/>
              </a:solidFill>
            </a:ln>
          </p:spPr>
          <p:txBody>
            <a:bodyPr wrap="none" rtlCol="0">
              <a:spAutoFit/>
            </a:bodyPr>
            <a:lstStyle/>
            <a:p>
              <a:r>
                <a:rPr lang="zh-TW" altLang="en-US" sz="2000" dirty="0"/>
                <a:t>我的資料</a:t>
              </a:r>
            </a:p>
          </p:txBody>
        </p:sp>
        <p:pic>
          <p:nvPicPr>
            <p:cNvPr id="28" name="圖片 27">
              <a:extLst>
                <a:ext uri="{FF2B5EF4-FFF2-40B4-BE49-F238E27FC236}">
                  <a16:creationId xmlns:a16="http://schemas.microsoft.com/office/drawing/2014/main" id="{33A4AFD8-0398-4F35-8754-79FCCC667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287" y="579027"/>
              <a:ext cx="599208" cy="599208"/>
            </a:xfrm>
            <a:prstGeom prst="rect">
              <a:avLst/>
            </a:prstGeom>
          </p:spPr>
        </p:pic>
        <p:sp>
          <p:nvSpPr>
            <p:cNvPr id="29" name="文字方塊 28">
              <a:extLst>
                <a:ext uri="{FF2B5EF4-FFF2-40B4-BE49-F238E27FC236}">
                  <a16:creationId xmlns:a16="http://schemas.microsoft.com/office/drawing/2014/main" id="{68509018-9C5D-4540-8B88-B3646F629756}"/>
                </a:ext>
              </a:extLst>
            </p:cNvPr>
            <p:cNvSpPr txBox="1"/>
            <p:nvPr/>
          </p:nvSpPr>
          <p:spPr>
            <a:xfrm>
              <a:off x="3999670" y="2243528"/>
              <a:ext cx="1210588" cy="400110"/>
            </a:xfrm>
            <a:prstGeom prst="rect">
              <a:avLst/>
            </a:prstGeom>
            <a:noFill/>
            <a:ln w="38100">
              <a:solidFill>
                <a:schemeClr val="tx1"/>
              </a:solidFill>
            </a:ln>
          </p:spPr>
          <p:txBody>
            <a:bodyPr wrap="none" rtlCol="0">
              <a:spAutoFit/>
            </a:bodyPr>
            <a:lstStyle/>
            <a:p>
              <a:r>
                <a:rPr lang="zh-TW" altLang="en-US" sz="2000" dirty="0"/>
                <a:t>我的自傳</a:t>
              </a:r>
            </a:p>
          </p:txBody>
        </p:sp>
        <p:cxnSp>
          <p:nvCxnSpPr>
            <p:cNvPr id="30" name="直線單箭頭接點 29">
              <a:extLst>
                <a:ext uri="{FF2B5EF4-FFF2-40B4-BE49-F238E27FC236}">
                  <a16:creationId xmlns:a16="http://schemas.microsoft.com/office/drawing/2014/main" id="{F49B6B95-E813-4612-9176-F22D7D73C8F2}"/>
                </a:ext>
              </a:extLst>
            </p:cNvPr>
            <p:cNvCxnSpPr>
              <a:cxnSpLocks/>
            </p:cNvCxnSpPr>
            <p:nvPr/>
          </p:nvCxnSpPr>
          <p:spPr>
            <a:xfrm flipH="1" flipV="1">
              <a:off x="4793665" y="4014784"/>
              <a:ext cx="1607136" cy="417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F534DA87-F0B9-44A6-8DEF-40DEAFCA2640}"/>
                </a:ext>
              </a:extLst>
            </p:cNvPr>
            <p:cNvSpPr txBox="1"/>
            <p:nvPr/>
          </p:nvSpPr>
          <p:spPr>
            <a:xfrm>
              <a:off x="6521471" y="4296665"/>
              <a:ext cx="954107" cy="707886"/>
            </a:xfrm>
            <a:prstGeom prst="rect">
              <a:avLst/>
            </a:prstGeom>
            <a:noFill/>
            <a:ln w="38100">
              <a:solidFill>
                <a:schemeClr val="tx1"/>
              </a:solidFill>
            </a:ln>
          </p:spPr>
          <p:txBody>
            <a:bodyPr wrap="none" rtlCol="0">
              <a:spAutoFit/>
            </a:bodyPr>
            <a:lstStyle/>
            <a:p>
              <a:r>
                <a:rPr lang="zh-TW" altLang="en-US" sz="2000" dirty="0"/>
                <a:t>登入和</a:t>
              </a:r>
              <a:endParaRPr lang="en-US" altLang="zh-TW" sz="2000" dirty="0"/>
            </a:p>
            <a:p>
              <a:r>
                <a:rPr lang="zh-TW" altLang="en-US" sz="2000" dirty="0"/>
                <a:t>註冊</a:t>
              </a:r>
            </a:p>
          </p:txBody>
        </p:sp>
        <p:sp>
          <p:nvSpPr>
            <p:cNvPr id="32" name="文字方塊 31">
              <a:extLst>
                <a:ext uri="{FF2B5EF4-FFF2-40B4-BE49-F238E27FC236}">
                  <a16:creationId xmlns:a16="http://schemas.microsoft.com/office/drawing/2014/main" id="{6FF50DC1-2470-4938-9584-F2D1C7432A20}"/>
                </a:ext>
              </a:extLst>
            </p:cNvPr>
            <p:cNvSpPr txBox="1"/>
            <p:nvPr/>
          </p:nvSpPr>
          <p:spPr>
            <a:xfrm>
              <a:off x="3999670" y="2723443"/>
              <a:ext cx="1210588" cy="400110"/>
            </a:xfrm>
            <a:prstGeom prst="rect">
              <a:avLst/>
            </a:prstGeom>
            <a:noFill/>
            <a:ln w="38100">
              <a:solidFill>
                <a:schemeClr val="tx1"/>
              </a:solidFill>
            </a:ln>
          </p:spPr>
          <p:txBody>
            <a:bodyPr wrap="none" rtlCol="0">
              <a:spAutoFit/>
            </a:bodyPr>
            <a:lstStyle/>
            <a:p>
              <a:r>
                <a:rPr lang="zh-TW" altLang="en-US" sz="2000" dirty="0"/>
                <a:t>職缺通知</a:t>
              </a:r>
            </a:p>
          </p:txBody>
        </p:sp>
        <p:cxnSp>
          <p:nvCxnSpPr>
            <p:cNvPr id="33" name="直線單箭頭接點 32">
              <a:extLst>
                <a:ext uri="{FF2B5EF4-FFF2-40B4-BE49-F238E27FC236}">
                  <a16:creationId xmlns:a16="http://schemas.microsoft.com/office/drawing/2014/main" id="{22B6FF7E-D4AB-4BE0-8C77-0982B53030FD}"/>
                </a:ext>
              </a:extLst>
            </p:cNvPr>
            <p:cNvCxnSpPr>
              <a:cxnSpLocks/>
              <a:stCxn id="35" idx="1"/>
              <a:endCxn id="49" idx="3"/>
            </p:cNvCxnSpPr>
            <p:nvPr/>
          </p:nvCxnSpPr>
          <p:spPr>
            <a:xfrm flipH="1">
              <a:off x="5195339" y="2609030"/>
              <a:ext cx="3478147" cy="788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2C3A4811-2271-4054-8DF6-250E639F4AB4}"/>
                </a:ext>
              </a:extLst>
            </p:cNvPr>
            <p:cNvSpPr txBox="1"/>
            <p:nvPr/>
          </p:nvSpPr>
          <p:spPr>
            <a:xfrm>
              <a:off x="8673486" y="2255087"/>
              <a:ext cx="1806255" cy="707886"/>
            </a:xfrm>
            <a:prstGeom prst="rect">
              <a:avLst/>
            </a:prstGeom>
            <a:noFill/>
            <a:ln w="38100">
              <a:solidFill>
                <a:schemeClr val="tx1"/>
              </a:solidFill>
            </a:ln>
          </p:spPr>
          <p:txBody>
            <a:bodyPr wrap="square" rtlCol="0">
              <a:spAutoFit/>
            </a:bodyPr>
            <a:lstStyle/>
            <a:p>
              <a:r>
                <a:rPr lang="zh-TW" altLang="en-US" sz="2000" dirty="0"/>
                <a:t>尋找工作</a:t>
              </a:r>
              <a:endParaRPr lang="en-US" altLang="zh-TW" sz="2000" dirty="0"/>
            </a:p>
            <a:p>
              <a:r>
                <a:rPr lang="en-US" altLang="zh-TW" sz="2000" dirty="0"/>
                <a:t>(</a:t>
              </a:r>
              <a:r>
                <a:rPr lang="zh-TW" altLang="en-US" sz="2000" dirty="0"/>
                <a:t>跳轉查詢畫面</a:t>
              </a:r>
              <a:r>
                <a:rPr lang="en-US" altLang="zh-TW" sz="2000" dirty="0"/>
                <a:t>)</a:t>
              </a:r>
              <a:endParaRPr lang="zh-TW" altLang="en-US" sz="2000" dirty="0"/>
            </a:p>
          </p:txBody>
        </p:sp>
        <p:cxnSp>
          <p:nvCxnSpPr>
            <p:cNvPr id="36" name="直線單箭頭接點 35">
              <a:extLst>
                <a:ext uri="{FF2B5EF4-FFF2-40B4-BE49-F238E27FC236}">
                  <a16:creationId xmlns:a16="http://schemas.microsoft.com/office/drawing/2014/main" id="{430C6242-9097-42AA-9180-9047C17A6B27}"/>
                </a:ext>
              </a:extLst>
            </p:cNvPr>
            <p:cNvCxnSpPr>
              <a:cxnSpLocks/>
              <a:stCxn id="35" idx="1"/>
            </p:cNvCxnSpPr>
            <p:nvPr/>
          </p:nvCxnSpPr>
          <p:spPr>
            <a:xfrm flipH="1" flipV="1">
              <a:off x="6992474" y="739738"/>
              <a:ext cx="1681012" cy="1869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5189F5D0-B225-4614-A23A-E487DB5944E0}"/>
                </a:ext>
              </a:extLst>
            </p:cNvPr>
            <p:cNvCxnSpPr>
              <a:cxnSpLocks/>
            </p:cNvCxnSpPr>
            <p:nvPr/>
          </p:nvCxnSpPr>
          <p:spPr>
            <a:xfrm>
              <a:off x="2988827" y="6331651"/>
              <a:ext cx="1122478" cy="2485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50005A63-5500-4565-8899-15891BDBB6C4}"/>
                </a:ext>
              </a:extLst>
            </p:cNvPr>
            <p:cNvSpPr txBox="1"/>
            <p:nvPr/>
          </p:nvSpPr>
          <p:spPr>
            <a:xfrm>
              <a:off x="1926650" y="6116364"/>
              <a:ext cx="954107" cy="400110"/>
            </a:xfrm>
            <a:prstGeom prst="rect">
              <a:avLst/>
            </a:prstGeom>
            <a:noFill/>
            <a:ln w="38100">
              <a:solidFill>
                <a:schemeClr val="tx1"/>
              </a:solidFill>
            </a:ln>
          </p:spPr>
          <p:txBody>
            <a:bodyPr wrap="none" rtlCol="0">
              <a:spAutoFit/>
            </a:bodyPr>
            <a:lstStyle/>
            <a:p>
              <a:r>
                <a:rPr lang="zh-TW" altLang="en-US" sz="2000" dirty="0"/>
                <a:t>回首頁</a:t>
              </a:r>
              <a:endParaRPr lang="en-US" altLang="zh-TW" sz="2000" dirty="0"/>
            </a:p>
          </p:txBody>
        </p:sp>
        <p:grpSp>
          <p:nvGrpSpPr>
            <p:cNvPr id="39" name="群組 38">
              <a:extLst>
                <a:ext uri="{FF2B5EF4-FFF2-40B4-BE49-F238E27FC236}">
                  <a16:creationId xmlns:a16="http://schemas.microsoft.com/office/drawing/2014/main" id="{4D9B2B3D-EFD9-462C-8729-EC088DB4EB9F}"/>
                </a:ext>
              </a:extLst>
            </p:cNvPr>
            <p:cNvGrpSpPr/>
            <p:nvPr/>
          </p:nvGrpSpPr>
          <p:grpSpPr>
            <a:xfrm>
              <a:off x="5545009" y="6281739"/>
              <a:ext cx="457200" cy="457200"/>
              <a:chOff x="9591620" y="4048755"/>
              <a:chExt cx="457200" cy="457200"/>
            </a:xfrm>
          </p:grpSpPr>
          <p:sp>
            <p:nvSpPr>
              <p:cNvPr id="40" name="矩形 39">
                <a:extLst>
                  <a:ext uri="{FF2B5EF4-FFF2-40B4-BE49-F238E27FC236}">
                    <a16:creationId xmlns:a16="http://schemas.microsoft.com/office/drawing/2014/main" id="{A1B501D7-5C9F-4AEA-8194-19D11555DF6C}"/>
                  </a:ext>
                </a:extLst>
              </p:cNvPr>
              <p:cNvSpPr/>
              <p:nvPr/>
            </p:nvSpPr>
            <p:spPr>
              <a:xfrm>
                <a:off x="9591620" y="4066684"/>
                <a:ext cx="448235" cy="42134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1" name="圖片 40">
                <a:extLst>
                  <a:ext uri="{FF2B5EF4-FFF2-40B4-BE49-F238E27FC236}">
                    <a16:creationId xmlns:a16="http://schemas.microsoft.com/office/drawing/2014/main" id="{BAC6101E-AD92-44B1-9E3A-2478682D12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620" y="4048755"/>
                <a:ext cx="457200" cy="457200"/>
              </a:xfrm>
              <a:prstGeom prst="rect">
                <a:avLst/>
              </a:prstGeom>
            </p:spPr>
          </p:pic>
        </p:grpSp>
        <p:pic>
          <p:nvPicPr>
            <p:cNvPr id="42" name="圖片 41">
              <a:extLst>
                <a:ext uri="{FF2B5EF4-FFF2-40B4-BE49-F238E27FC236}">
                  <a16:creationId xmlns:a16="http://schemas.microsoft.com/office/drawing/2014/main" id="{E8E5CE52-7E03-45AD-AFA5-E305739C67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3953" y="5416751"/>
              <a:ext cx="699613" cy="699613"/>
            </a:xfrm>
            <a:prstGeom prst="rect">
              <a:avLst/>
            </a:prstGeom>
          </p:spPr>
        </p:pic>
        <p:pic>
          <p:nvPicPr>
            <p:cNvPr id="43" name="圖片 42">
              <a:extLst>
                <a:ext uri="{FF2B5EF4-FFF2-40B4-BE49-F238E27FC236}">
                  <a16:creationId xmlns:a16="http://schemas.microsoft.com/office/drawing/2014/main" id="{9F10538E-73E8-40CF-9615-B306E3581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3898" y="6310284"/>
              <a:ext cx="400110" cy="400110"/>
            </a:xfrm>
            <a:prstGeom prst="rect">
              <a:avLst/>
            </a:prstGeom>
          </p:spPr>
        </p:pic>
        <p:cxnSp>
          <p:nvCxnSpPr>
            <p:cNvPr id="44" name="直線單箭頭接點 43">
              <a:extLst>
                <a:ext uri="{FF2B5EF4-FFF2-40B4-BE49-F238E27FC236}">
                  <a16:creationId xmlns:a16="http://schemas.microsoft.com/office/drawing/2014/main" id="{A6AE7571-23AB-43CB-BF52-3003EE112F6E}"/>
                </a:ext>
              </a:extLst>
            </p:cNvPr>
            <p:cNvCxnSpPr>
              <a:cxnSpLocks/>
            </p:cNvCxnSpPr>
            <p:nvPr/>
          </p:nvCxnSpPr>
          <p:spPr>
            <a:xfrm>
              <a:off x="3202146" y="5761676"/>
              <a:ext cx="2189945" cy="748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8E8E415D-F7F2-4031-BE4C-FDF717FBEA8C}"/>
                </a:ext>
              </a:extLst>
            </p:cNvPr>
            <p:cNvSpPr txBox="1"/>
            <p:nvPr/>
          </p:nvSpPr>
          <p:spPr>
            <a:xfrm>
              <a:off x="1911559" y="5446286"/>
              <a:ext cx="1210588" cy="400110"/>
            </a:xfrm>
            <a:prstGeom prst="rect">
              <a:avLst/>
            </a:prstGeom>
            <a:noFill/>
            <a:ln w="38100">
              <a:solidFill>
                <a:schemeClr val="tx1"/>
              </a:solidFill>
            </a:ln>
          </p:spPr>
          <p:txBody>
            <a:bodyPr wrap="none" rtlCol="0">
              <a:spAutoFit/>
            </a:bodyPr>
            <a:lstStyle/>
            <a:p>
              <a:r>
                <a:rPr lang="zh-TW" altLang="en-US" sz="2000" dirty="0"/>
                <a:t>歷史紀錄</a:t>
              </a:r>
            </a:p>
          </p:txBody>
        </p:sp>
        <p:sp>
          <p:nvSpPr>
            <p:cNvPr id="46" name="文字方塊 45">
              <a:extLst>
                <a:ext uri="{FF2B5EF4-FFF2-40B4-BE49-F238E27FC236}">
                  <a16:creationId xmlns:a16="http://schemas.microsoft.com/office/drawing/2014/main" id="{5B667163-5F97-465D-BE72-1C55D8EB55E6}"/>
                </a:ext>
              </a:extLst>
            </p:cNvPr>
            <p:cNvSpPr txBox="1"/>
            <p:nvPr/>
          </p:nvSpPr>
          <p:spPr>
            <a:xfrm>
              <a:off x="8766088" y="4634136"/>
              <a:ext cx="697627" cy="400110"/>
            </a:xfrm>
            <a:prstGeom prst="rect">
              <a:avLst/>
            </a:prstGeom>
            <a:noFill/>
            <a:ln w="38100">
              <a:solidFill>
                <a:schemeClr val="tx1"/>
              </a:solidFill>
            </a:ln>
          </p:spPr>
          <p:txBody>
            <a:bodyPr wrap="none" rtlCol="0">
              <a:spAutoFit/>
            </a:bodyPr>
            <a:lstStyle/>
            <a:p>
              <a:r>
                <a:rPr lang="zh-TW" altLang="en-US" sz="2000" dirty="0"/>
                <a:t>客服</a:t>
              </a:r>
            </a:p>
          </p:txBody>
        </p:sp>
        <p:cxnSp>
          <p:nvCxnSpPr>
            <p:cNvPr id="47" name="直線單箭頭接點 46">
              <a:extLst>
                <a:ext uri="{FF2B5EF4-FFF2-40B4-BE49-F238E27FC236}">
                  <a16:creationId xmlns:a16="http://schemas.microsoft.com/office/drawing/2014/main" id="{0616F744-8BC5-49CA-8A4F-94B218D25428}"/>
                </a:ext>
              </a:extLst>
            </p:cNvPr>
            <p:cNvCxnSpPr>
              <a:cxnSpLocks/>
              <a:stCxn id="46" idx="2"/>
            </p:cNvCxnSpPr>
            <p:nvPr/>
          </p:nvCxnSpPr>
          <p:spPr>
            <a:xfrm flipH="1">
              <a:off x="7313314" y="5034246"/>
              <a:ext cx="1801588" cy="1471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02D4C419-B5BB-4627-8D3A-9D0EAD3F0783}"/>
                </a:ext>
              </a:extLst>
            </p:cNvPr>
            <p:cNvCxnSpPr>
              <a:cxnSpLocks/>
              <a:stCxn id="46" idx="1"/>
            </p:cNvCxnSpPr>
            <p:nvPr/>
          </p:nvCxnSpPr>
          <p:spPr>
            <a:xfrm flipH="1">
              <a:off x="7633095" y="4834191"/>
              <a:ext cx="1132993" cy="7181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080680E9-84E3-4641-AAAC-C6938F429BE7}"/>
                </a:ext>
              </a:extLst>
            </p:cNvPr>
            <p:cNvSpPr txBox="1"/>
            <p:nvPr/>
          </p:nvSpPr>
          <p:spPr>
            <a:xfrm>
              <a:off x="4010399" y="3197732"/>
              <a:ext cx="1184940" cy="400110"/>
            </a:xfrm>
            <a:prstGeom prst="rect">
              <a:avLst/>
            </a:prstGeom>
            <a:noFill/>
            <a:ln w="38100">
              <a:solidFill>
                <a:schemeClr val="tx1"/>
              </a:solidFill>
            </a:ln>
          </p:spPr>
          <p:txBody>
            <a:bodyPr wrap="none" rtlCol="0">
              <a:spAutoFit/>
            </a:bodyPr>
            <a:lstStyle/>
            <a:p>
              <a:r>
                <a:rPr lang="zh-TW" altLang="en-US" sz="2000" dirty="0"/>
                <a:t>找工作    </a:t>
              </a:r>
            </a:p>
          </p:txBody>
        </p:sp>
        <p:grpSp>
          <p:nvGrpSpPr>
            <p:cNvPr id="50" name="群組 49">
              <a:extLst>
                <a:ext uri="{FF2B5EF4-FFF2-40B4-BE49-F238E27FC236}">
                  <a16:creationId xmlns:a16="http://schemas.microsoft.com/office/drawing/2014/main" id="{4DEA84B5-8053-4006-AD62-61A7FA3D3B81}"/>
                </a:ext>
              </a:extLst>
            </p:cNvPr>
            <p:cNvGrpSpPr/>
            <p:nvPr/>
          </p:nvGrpSpPr>
          <p:grpSpPr>
            <a:xfrm>
              <a:off x="4010399" y="3799972"/>
              <a:ext cx="707788" cy="1866830"/>
              <a:chOff x="1416192" y="2626869"/>
              <a:chExt cx="707788" cy="1866830"/>
            </a:xfrm>
          </p:grpSpPr>
          <p:sp>
            <p:nvSpPr>
              <p:cNvPr id="51" name="文字方塊 50">
                <a:extLst>
                  <a:ext uri="{FF2B5EF4-FFF2-40B4-BE49-F238E27FC236}">
                    <a16:creationId xmlns:a16="http://schemas.microsoft.com/office/drawing/2014/main" id="{63C769FB-EECC-4E08-950B-2985B0E0C091}"/>
                  </a:ext>
                </a:extLst>
              </p:cNvPr>
              <p:cNvSpPr txBox="1"/>
              <p:nvPr/>
            </p:nvSpPr>
            <p:spPr>
              <a:xfrm>
                <a:off x="1429642" y="2626869"/>
                <a:ext cx="694338" cy="400110"/>
              </a:xfrm>
              <a:prstGeom prst="rect">
                <a:avLst/>
              </a:prstGeom>
              <a:noFill/>
              <a:ln w="38100">
                <a:solidFill>
                  <a:schemeClr val="tx1"/>
                </a:solidFill>
              </a:ln>
            </p:spPr>
            <p:txBody>
              <a:bodyPr wrap="square" rtlCol="0">
                <a:spAutoFit/>
              </a:bodyPr>
              <a:lstStyle/>
              <a:p>
                <a:r>
                  <a:rPr lang="zh-TW" altLang="en-US" sz="2000" dirty="0"/>
                  <a:t>登入    </a:t>
                </a:r>
              </a:p>
            </p:txBody>
          </p:sp>
          <p:sp>
            <p:nvSpPr>
              <p:cNvPr id="52" name="文字方塊 51">
                <a:extLst>
                  <a:ext uri="{FF2B5EF4-FFF2-40B4-BE49-F238E27FC236}">
                    <a16:creationId xmlns:a16="http://schemas.microsoft.com/office/drawing/2014/main" id="{9D943935-D14D-4575-A4DA-280994C32EAF}"/>
                  </a:ext>
                </a:extLst>
              </p:cNvPr>
              <p:cNvSpPr txBox="1"/>
              <p:nvPr/>
            </p:nvSpPr>
            <p:spPr>
              <a:xfrm>
                <a:off x="1416192" y="3620255"/>
                <a:ext cx="694338" cy="400110"/>
              </a:xfrm>
              <a:prstGeom prst="rect">
                <a:avLst/>
              </a:prstGeom>
              <a:noFill/>
              <a:ln w="38100">
                <a:solidFill>
                  <a:schemeClr val="tx1"/>
                </a:solidFill>
              </a:ln>
            </p:spPr>
            <p:txBody>
              <a:bodyPr wrap="square" rtlCol="0">
                <a:spAutoFit/>
              </a:bodyPr>
              <a:lstStyle/>
              <a:p>
                <a:r>
                  <a:rPr lang="zh-TW" altLang="en-US" sz="2000" dirty="0"/>
                  <a:t>設定    </a:t>
                </a:r>
              </a:p>
            </p:txBody>
          </p:sp>
          <p:sp>
            <p:nvSpPr>
              <p:cNvPr id="53" name="文字方塊 52">
                <a:extLst>
                  <a:ext uri="{FF2B5EF4-FFF2-40B4-BE49-F238E27FC236}">
                    <a16:creationId xmlns:a16="http://schemas.microsoft.com/office/drawing/2014/main" id="{AAA9C16F-623A-4A7A-AD48-971A28C70015}"/>
                  </a:ext>
                </a:extLst>
              </p:cNvPr>
              <p:cNvSpPr txBox="1"/>
              <p:nvPr/>
            </p:nvSpPr>
            <p:spPr>
              <a:xfrm>
                <a:off x="1429642" y="3123562"/>
                <a:ext cx="694338" cy="400110"/>
              </a:xfrm>
              <a:prstGeom prst="rect">
                <a:avLst/>
              </a:prstGeom>
              <a:noFill/>
              <a:ln w="38100">
                <a:solidFill>
                  <a:schemeClr val="tx1"/>
                </a:solidFill>
              </a:ln>
            </p:spPr>
            <p:txBody>
              <a:bodyPr wrap="square" rtlCol="0">
                <a:spAutoFit/>
              </a:bodyPr>
              <a:lstStyle/>
              <a:p>
                <a:r>
                  <a:rPr lang="zh-TW" altLang="en-US" sz="2000" dirty="0"/>
                  <a:t>註冊    </a:t>
                </a:r>
              </a:p>
            </p:txBody>
          </p:sp>
          <p:sp>
            <p:nvSpPr>
              <p:cNvPr id="54" name="文字方塊 53">
                <a:extLst>
                  <a:ext uri="{FF2B5EF4-FFF2-40B4-BE49-F238E27FC236}">
                    <a16:creationId xmlns:a16="http://schemas.microsoft.com/office/drawing/2014/main" id="{D73CD18C-598F-444B-AC2F-8943172F808F}"/>
                  </a:ext>
                </a:extLst>
              </p:cNvPr>
              <p:cNvSpPr txBox="1"/>
              <p:nvPr/>
            </p:nvSpPr>
            <p:spPr>
              <a:xfrm>
                <a:off x="1416192" y="4093589"/>
                <a:ext cx="694338" cy="400110"/>
              </a:xfrm>
              <a:prstGeom prst="rect">
                <a:avLst/>
              </a:prstGeom>
              <a:noFill/>
              <a:ln w="38100">
                <a:solidFill>
                  <a:schemeClr val="tx1"/>
                </a:solidFill>
              </a:ln>
            </p:spPr>
            <p:txBody>
              <a:bodyPr wrap="square" rtlCol="0">
                <a:spAutoFit/>
              </a:bodyPr>
              <a:lstStyle/>
              <a:p>
                <a:r>
                  <a:rPr lang="zh-TW" altLang="en-US" sz="2000" dirty="0"/>
                  <a:t>關於    </a:t>
                </a:r>
              </a:p>
            </p:txBody>
          </p:sp>
        </p:grpSp>
        <p:cxnSp>
          <p:nvCxnSpPr>
            <p:cNvPr id="55" name="直線接點 54">
              <a:extLst>
                <a:ext uri="{FF2B5EF4-FFF2-40B4-BE49-F238E27FC236}">
                  <a16:creationId xmlns:a16="http://schemas.microsoft.com/office/drawing/2014/main" id="{9415A1EF-F333-4FA7-A52C-FBA39A0EDD70}"/>
                </a:ext>
              </a:extLst>
            </p:cNvPr>
            <p:cNvCxnSpPr>
              <a:cxnSpLocks/>
            </p:cNvCxnSpPr>
            <p:nvPr/>
          </p:nvCxnSpPr>
          <p:spPr>
            <a:xfrm flipV="1">
              <a:off x="3756212" y="3662223"/>
              <a:ext cx="1840357" cy="6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FDD3AE90-CC73-4298-94F5-699E1F8E37D8}"/>
                </a:ext>
              </a:extLst>
            </p:cNvPr>
            <p:cNvCxnSpPr>
              <a:cxnSpLocks/>
            </p:cNvCxnSpPr>
            <p:nvPr/>
          </p:nvCxnSpPr>
          <p:spPr>
            <a:xfrm flipH="1" flipV="1">
              <a:off x="4776793" y="4489707"/>
              <a:ext cx="1587161" cy="976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C0C770D4-DA7D-42EC-B72B-3FA317417A87}"/>
                </a:ext>
              </a:extLst>
            </p:cNvPr>
            <p:cNvSpPr txBox="1"/>
            <p:nvPr/>
          </p:nvSpPr>
          <p:spPr>
            <a:xfrm>
              <a:off x="1963772" y="2014224"/>
              <a:ext cx="1210588" cy="707886"/>
            </a:xfrm>
            <a:prstGeom prst="rect">
              <a:avLst/>
            </a:prstGeom>
            <a:noFill/>
            <a:ln w="38100">
              <a:solidFill>
                <a:schemeClr val="tx1"/>
              </a:solidFill>
            </a:ln>
          </p:spPr>
          <p:txBody>
            <a:bodyPr wrap="none" rtlCol="0">
              <a:spAutoFit/>
            </a:bodyPr>
            <a:lstStyle/>
            <a:p>
              <a:r>
                <a:rPr lang="zh-TW" altLang="en-US" sz="2000" dirty="0"/>
                <a:t>修改個資</a:t>
              </a:r>
              <a:endParaRPr lang="en-US" altLang="zh-TW" sz="2000" dirty="0"/>
            </a:p>
            <a:p>
              <a:r>
                <a:rPr lang="zh-TW" altLang="en-US" sz="2000" dirty="0"/>
                <a:t>跟自傳</a:t>
              </a:r>
            </a:p>
          </p:txBody>
        </p:sp>
        <p:cxnSp>
          <p:nvCxnSpPr>
            <p:cNvPr id="58" name="直線單箭頭接點 57">
              <a:extLst>
                <a:ext uri="{FF2B5EF4-FFF2-40B4-BE49-F238E27FC236}">
                  <a16:creationId xmlns:a16="http://schemas.microsoft.com/office/drawing/2014/main" id="{33F0634C-037F-4FE6-AED0-E72F0BD2BF9E}"/>
                </a:ext>
              </a:extLst>
            </p:cNvPr>
            <p:cNvCxnSpPr>
              <a:cxnSpLocks/>
              <a:stCxn id="57" idx="3"/>
              <a:endCxn id="27" idx="1"/>
            </p:cNvCxnSpPr>
            <p:nvPr/>
          </p:nvCxnSpPr>
          <p:spPr>
            <a:xfrm flipV="1">
              <a:off x="3174360" y="1957489"/>
              <a:ext cx="825310" cy="410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DD9026EE-6F4F-4ECA-85E0-55278503A289}"/>
                </a:ext>
              </a:extLst>
            </p:cNvPr>
            <p:cNvCxnSpPr>
              <a:cxnSpLocks/>
              <a:stCxn id="57" idx="3"/>
              <a:endCxn id="29" idx="1"/>
            </p:cNvCxnSpPr>
            <p:nvPr/>
          </p:nvCxnSpPr>
          <p:spPr>
            <a:xfrm>
              <a:off x="3174360" y="2368167"/>
              <a:ext cx="825310" cy="754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FEDF535E-A4D0-4783-B73D-15151503D946}"/>
                </a:ext>
              </a:extLst>
            </p:cNvPr>
            <p:cNvSpPr txBox="1"/>
            <p:nvPr/>
          </p:nvSpPr>
          <p:spPr>
            <a:xfrm>
              <a:off x="1926649" y="3048137"/>
              <a:ext cx="1210588" cy="707886"/>
            </a:xfrm>
            <a:prstGeom prst="rect">
              <a:avLst/>
            </a:prstGeom>
            <a:noFill/>
            <a:ln w="38100">
              <a:solidFill>
                <a:schemeClr val="tx1"/>
              </a:solidFill>
            </a:ln>
          </p:spPr>
          <p:txBody>
            <a:bodyPr wrap="none" rtlCol="0">
              <a:spAutoFit/>
            </a:bodyPr>
            <a:lstStyle/>
            <a:p>
              <a:r>
                <a:rPr lang="zh-TW" altLang="en-US" sz="2000" dirty="0"/>
                <a:t>寄送職缺</a:t>
              </a:r>
              <a:endParaRPr lang="en-US" altLang="zh-TW" sz="2000" dirty="0"/>
            </a:p>
            <a:p>
              <a:r>
                <a:rPr lang="zh-TW" altLang="en-US" sz="2000" dirty="0"/>
                <a:t>通知</a:t>
              </a:r>
            </a:p>
          </p:txBody>
        </p:sp>
        <p:cxnSp>
          <p:nvCxnSpPr>
            <p:cNvPr id="61" name="直線單箭頭接點 60">
              <a:extLst>
                <a:ext uri="{FF2B5EF4-FFF2-40B4-BE49-F238E27FC236}">
                  <a16:creationId xmlns:a16="http://schemas.microsoft.com/office/drawing/2014/main" id="{EE950CDE-5CE2-4FCC-8B2D-142A582B3D5E}"/>
                </a:ext>
              </a:extLst>
            </p:cNvPr>
            <p:cNvCxnSpPr>
              <a:cxnSpLocks/>
              <a:stCxn id="60" idx="3"/>
              <a:endCxn id="32" idx="1"/>
            </p:cNvCxnSpPr>
            <p:nvPr/>
          </p:nvCxnSpPr>
          <p:spPr>
            <a:xfrm flipV="1">
              <a:off x="3137237" y="2923498"/>
              <a:ext cx="862433" cy="478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84111CB5-798C-491A-8598-2FCA59577FCA}"/>
                </a:ext>
              </a:extLst>
            </p:cNvPr>
            <p:cNvSpPr txBox="1"/>
            <p:nvPr/>
          </p:nvSpPr>
          <p:spPr>
            <a:xfrm>
              <a:off x="3764704" y="1196310"/>
              <a:ext cx="1840357" cy="461665"/>
            </a:xfrm>
            <a:prstGeom prst="rect">
              <a:avLst/>
            </a:prstGeom>
            <a:solidFill>
              <a:schemeClr val="bg1"/>
            </a:solidFill>
            <a:ln w="38100">
              <a:solidFill>
                <a:schemeClr val="tx1"/>
              </a:solidFill>
            </a:ln>
          </p:spPr>
          <p:txBody>
            <a:bodyPr wrap="square" rtlCol="0">
              <a:spAutoFit/>
            </a:bodyPr>
            <a:lstStyle/>
            <a:p>
              <a:r>
                <a:rPr lang="en-US" altLang="zh-TW" sz="1200" dirty="0"/>
                <a:t>Name</a:t>
              </a:r>
            </a:p>
            <a:p>
              <a:r>
                <a:rPr lang="en-US" altLang="zh-TW" sz="1200" dirty="0"/>
                <a:t>android@android.com</a:t>
              </a:r>
              <a:endParaRPr lang="zh-TW" altLang="en-US" sz="1200" dirty="0"/>
            </a:p>
          </p:txBody>
        </p:sp>
      </p:grpSp>
    </p:spTree>
    <p:extLst>
      <p:ext uri="{BB962C8B-B14F-4D97-AF65-F5344CB8AC3E}">
        <p14:creationId xmlns:p14="http://schemas.microsoft.com/office/powerpoint/2010/main" val="695622311"/>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6" y="2581487"/>
            <a:ext cx="1037463" cy="923330"/>
          </a:xfrm>
          <a:prstGeom prst="rect">
            <a:avLst/>
          </a:prstGeom>
        </p:spPr>
        <p:txBody>
          <a:bodyPr wrap="none">
            <a:spAutoFit/>
          </a:bodyPr>
          <a:lstStyle/>
          <a:p>
            <a:pPr algn="ctr"/>
            <a:r>
              <a:rPr lang="en-US" altLang="zh-CN" sz="5400" b="1" i="1" dirty="0">
                <a:solidFill>
                  <a:srgbClr val="C13238"/>
                </a:solidFill>
                <a:cs typeface="+mn-ea"/>
                <a:sym typeface="+mn-lt"/>
              </a:rPr>
              <a:t>01</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03791"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動機</a:t>
            </a:r>
            <a:endParaRPr lang="zh-CN" altLang="en-US" sz="4000" b="1" spc="300" dirty="0">
              <a:solidFill>
                <a:srgbClr val="C13238"/>
              </a:solidFill>
              <a:cs typeface="+mn-ea"/>
              <a:sym typeface="+mn-lt"/>
            </a:endParaRPr>
          </a:p>
        </p:txBody>
      </p:sp>
      <p:sp>
        <p:nvSpPr>
          <p:cNvPr id="12" name="文字方塊 11"/>
          <p:cNvSpPr txBox="1"/>
          <p:nvPr/>
        </p:nvSpPr>
        <p:spPr>
          <a:xfrm>
            <a:off x="11663412" y="6263036"/>
            <a:ext cx="292231" cy="369332"/>
          </a:xfrm>
          <a:prstGeom prst="rect">
            <a:avLst/>
          </a:prstGeom>
          <a:noFill/>
        </p:spPr>
        <p:txBody>
          <a:bodyPr wrap="square" rtlCol="0">
            <a:spAutoFit/>
          </a:bodyPr>
          <a:lstStyle/>
          <a:p>
            <a:r>
              <a:rPr lang="en-US" altLang="zh-TW" dirty="0"/>
              <a:t>4</a:t>
            </a:r>
            <a:endParaRPr lang="zh-TW" altLang="en-US" dirty="0"/>
          </a:p>
        </p:txBody>
      </p:sp>
    </p:spTree>
    <p:extLst>
      <p:ext uri="{BB962C8B-B14F-4D97-AF65-F5344CB8AC3E}">
        <p14:creationId xmlns:p14="http://schemas.microsoft.com/office/powerpoint/2010/main" val="2223778657"/>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13"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分鏡板</a:t>
              </a:r>
              <a:endParaRPr lang="zh-CN" altLang="en-US" dirty="0">
                <a:solidFill>
                  <a:schemeClr val="tx1"/>
                </a:solidFill>
                <a:cs typeface="+mn-ea"/>
                <a:sym typeface="+mn-lt"/>
              </a:endParaRPr>
            </a:p>
          </p:txBody>
        </p:sp>
      </p:grpSp>
      <p:pic>
        <p:nvPicPr>
          <p:cNvPr id="5" name="圖片 4" descr="一張含有 文字, 監視器, 螢幕, 螢幕擷取畫面 的圖片&#10;&#10;自動產生的描述">
            <a:extLst>
              <a:ext uri="{FF2B5EF4-FFF2-40B4-BE49-F238E27FC236}">
                <a16:creationId xmlns:a16="http://schemas.microsoft.com/office/drawing/2014/main" id="{5CB275C7-B8AC-42BC-9605-5F3FAFF82467}"/>
              </a:ext>
            </a:extLst>
          </p:cNvPr>
          <p:cNvPicPr>
            <a:picLocks noChangeAspect="1"/>
          </p:cNvPicPr>
          <p:nvPr/>
        </p:nvPicPr>
        <p:blipFill rotWithShape="1">
          <a:blip r:embed="rId2">
            <a:extLst>
              <a:ext uri="{28A0092B-C50C-407E-A947-70E740481C1C}">
                <a14:useLocalDpi xmlns:a14="http://schemas.microsoft.com/office/drawing/2010/main" val="0"/>
              </a:ext>
            </a:extLst>
          </a:blip>
          <a:srcRect l="5730" t="21748" r="7527" b="23946"/>
          <a:stretch/>
        </p:blipFill>
        <p:spPr>
          <a:xfrm>
            <a:off x="4713495" y="1480636"/>
            <a:ext cx="3653950" cy="4792364"/>
          </a:xfrm>
          <a:prstGeom prst="rect">
            <a:avLst/>
          </a:prstGeom>
        </p:spPr>
      </p:pic>
      <p:pic>
        <p:nvPicPr>
          <p:cNvPr id="6" name="圖片 5" descr="一張含有 文字, 螢幕擷取畫面, 電子用品 的圖片&#10;&#10;自動產生的描述">
            <a:extLst>
              <a:ext uri="{FF2B5EF4-FFF2-40B4-BE49-F238E27FC236}">
                <a16:creationId xmlns:a16="http://schemas.microsoft.com/office/drawing/2014/main" id="{9938B93D-93A9-4233-AA56-36E474642C88}"/>
              </a:ext>
            </a:extLst>
          </p:cNvPr>
          <p:cNvPicPr>
            <a:picLocks noChangeAspect="1"/>
          </p:cNvPicPr>
          <p:nvPr/>
        </p:nvPicPr>
        <p:blipFill rotWithShape="1">
          <a:blip r:embed="rId3">
            <a:extLst>
              <a:ext uri="{28A0092B-C50C-407E-A947-70E740481C1C}">
                <a14:useLocalDpi xmlns:a14="http://schemas.microsoft.com/office/drawing/2010/main" val="0"/>
              </a:ext>
            </a:extLst>
          </a:blip>
          <a:srcRect l="7350" t="32998" r="5906" b="34779"/>
          <a:stretch/>
        </p:blipFill>
        <p:spPr>
          <a:xfrm>
            <a:off x="888607" y="2022725"/>
            <a:ext cx="3578429" cy="2954431"/>
          </a:xfrm>
          <a:prstGeom prst="rect">
            <a:avLst/>
          </a:prstGeom>
        </p:spPr>
      </p:pic>
      <p:sp>
        <p:nvSpPr>
          <p:cNvPr id="7" name="文字方塊 6">
            <a:extLst>
              <a:ext uri="{FF2B5EF4-FFF2-40B4-BE49-F238E27FC236}">
                <a16:creationId xmlns:a16="http://schemas.microsoft.com/office/drawing/2014/main" id="{422ECA05-4C70-4197-8C68-10C596D0675E}"/>
              </a:ext>
            </a:extLst>
          </p:cNvPr>
          <p:cNvSpPr txBox="1"/>
          <p:nvPr/>
        </p:nvSpPr>
        <p:spPr>
          <a:xfrm>
            <a:off x="5637342" y="931703"/>
            <a:ext cx="1806255" cy="400110"/>
          </a:xfrm>
          <a:prstGeom prst="rect">
            <a:avLst/>
          </a:prstGeom>
          <a:noFill/>
          <a:ln w="38100">
            <a:solidFill>
              <a:schemeClr val="tx1"/>
            </a:solidFill>
          </a:ln>
        </p:spPr>
        <p:txBody>
          <a:bodyPr wrap="square" rtlCol="0">
            <a:spAutoFit/>
          </a:bodyPr>
          <a:lstStyle/>
          <a:p>
            <a:pPr algn="ctr"/>
            <a:r>
              <a:rPr lang="zh-TW" altLang="en-US" sz="2000" dirty="0"/>
              <a:t>註冊</a:t>
            </a:r>
          </a:p>
        </p:txBody>
      </p:sp>
      <p:sp>
        <p:nvSpPr>
          <p:cNvPr id="8" name="文字方塊 7">
            <a:extLst>
              <a:ext uri="{FF2B5EF4-FFF2-40B4-BE49-F238E27FC236}">
                <a16:creationId xmlns:a16="http://schemas.microsoft.com/office/drawing/2014/main" id="{269C04A8-3030-4A96-A5BC-9BA8E44754D1}"/>
              </a:ext>
            </a:extLst>
          </p:cNvPr>
          <p:cNvSpPr txBox="1"/>
          <p:nvPr/>
        </p:nvSpPr>
        <p:spPr>
          <a:xfrm>
            <a:off x="1877858" y="1372338"/>
            <a:ext cx="1806255" cy="400110"/>
          </a:xfrm>
          <a:prstGeom prst="rect">
            <a:avLst/>
          </a:prstGeom>
          <a:noFill/>
          <a:ln w="38100">
            <a:solidFill>
              <a:schemeClr val="tx1"/>
            </a:solidFill>
          </a:ln>
        </p:spPr>
        <p:txBody>
          <a:bodyPr wrap="square" rtlCol="0">
            <a:spAutoFit/>
          </a:bodyPr>
          <a:lstStyle/>
          <a:p>
            <a:pPr algn="ctr"/>
            <a:r>
              <a:rPr lang="zh-TW" altLang="en-US" sz="2000" dirty="0"/>
              <a:t>登入</a:t>
            </a:r>
          </a:p>
        </p:txBody>
      </p:sp>
      <p:cxnSp>
        <p:nvCxnSpPr>
          <p:cNvPr id="9" name="直線單箭頭接點 8">
            <a:extLst>
              <a:ext uri="{FF2B5EF4-FFF2-40B4-BE49-F238E27FC236}">
                <a16:creationId xmlns:a16="http://schemas.microsoft.com/office/drawing/2014/main" id="{D2D4D67A-4DF2-4CBB-9FC0-A5E03A08E40A}"/>
              </a:ext>
            </a:extLst>
          </p:cNvPr>
          <p:cNvCxnSpPr>
            <a:cxnSpLocks/>
            <a:stCxn id="10" idx="3"/>
            <a:endCxn id="5" idx="1"/>
          </p:cNvCxnSpPr>
          <p:nvPr/>
        </p:nvCxnSpPr>
        <p:spPr>
          <a:xfrm flipV="1">
            <a:off x="1877858" y="3876818"/>
            <a:ext cx="2835637" cy="401786"/>
          </a:xfrm>
          <a:prstGeom prst="straightConnector1">
            <a:avLst/>
          </a:prstGeom>
          <a:ln w="571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10" name="矩形 9">
            <a:extLst>
              <a:ext uri="{FF2B5EF4-FFF2-40B4-BE49-F238E27FC236}">
                <a16:creationId xmlns:a16="http://schemas.microsoft.com/office/drawing/2014/main" id="{39296EB9-670F-499A-855A-FDA74BB098B7}"/>
              </a:ext>
            </a:extLst>
          </p:cNvPr>
          <p:cNvSpPr/>
          <p:nvPr/>
        </p:nvSpPr>
        <p:spPr>
          <a:xfrm>
            <a:off x="1306640" y="4108695"/>
            <a:ext cx="571218" cy="3398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a:extLst>
              <a:ext uri="{FF2B5EF4-FFF2-40B4-BE49-F238E27FC236}">
                <a16:creationId xmlns:a16="http://schemas.microsoft.com/office/drawing/2014/main" id="{885BB901-E63A-4195-9257-3852CA60405C}"/>
              </a:ext>
            </a:extLst>
          </p:cNvPr>
          <p:cNvCxnSpPr>
            <a:cxnSpLocks/>
            <a:stCxn id="16" idx="3"/>
            <a:endCxn id="15" idx="1"/>
          </p:cNvCxnSpPr>
          <p:nvPr/>
        </p:nvCxnSpPr>
        <p:spPr>
          <a:xfrm flipV="1">
            <a:off x="7893176" y="3547576"/>
            <a:ext cx="1149254" cy="717180"/>
          </a:xfrm>
          <a:prstGeom prst="straightConnector1">
            <a:avLst/>
          </a:prstGeom>
          <a:ln w="571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pic>
        <p:nvPicPr>
          <p:cNvPr id="15" name="圖片 14" descr="一張含有 文字, 監視器, 電子用品, 黑色 的圖片&#10;&#10;自動產生的描述">
            <a:extLst>
              <a:ext uri="{FF2B5EF4-FFF2-40B4-BE49-F238E27FC236}">
                <a16:creationId xmlns:a16="http://schemas.microsoft.com/office/drawing/2014/main" id="{F227DEF2-0035-4A0E-B67D-F9D6671F07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74" t="21706" r="13973" b="23530"/>
          <a:stretch/>
        </p:blipFill>
        <p:spPr>
          <a:xfrm>
            <a:off x="9042430" y="1669720"/>
            <a:ext cx="2223248" cy="3755711"/>
          </a:xfrm>
          <a:prstGeom prst="rect">
            <a:avLst/>
          </a:prstGeom>
        </p:spPr>
      </p:pic>
      <p:sp>
        <p:nvSpPr>
          <p:cNvPr id="16" name="矩形 15">
            <a:extLst>
              <a:ext uri="{FF2B5EF4-FFF2-40B4-BE49-F238E27FC236}">
                <a16:creationId xmlns:a16="http://schemas.microsoft.com/office/drawing/2014/main" id="{6658FEB4-174C-47D8-83AD-C39DD9D19A31}"/>
              </a:ext>
            </a:extLst>
          </p:cNvPr>
          <p:cNvSpPr/>
          <p:nvPr/>
        </p:nvSpPr>
        <p:spPr>
          <a:xfrm>
            <a:off x="7054795" y="4063863"/>
            <a:ext cx="838381" cy="4017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1472421" y="6263036"/>
            <a:ext cx="483223" cy="369332"/>
          </a:xfrm>
          <a:prstGeom prst="rect">
            <a:avLst/>
          </a:prstGeom>
          <a:noFill/>
        </p:spPr>
        <p:txBody>
          <a:bodyPr wrap="square" rtlCol="0">
            <a:spAutoFit/>
          </a:bodyPr>
          <a:lstStyle/>
          <a:p>
            <a:r>
              <a:rPr lang="en-US" altLang="zh-TW" dirty="0"/>
              <a:t>40</a:t>
            </a:r>
            <a:endParaRPr lang="zh-TW" altLang="en-US" dirty="0"/>
          </a:p>
        </p:txBody>
      </p:sp>
    </p:spTree>
    <p:extLst>
      <p:ext uri="{BB962C8B-B14F-4D97-AF65-F5344CB8AC3E}">
        <p14:creationId xmlns:p14="http://schemas.microsoft.com/office/powerpoint/2010/main" val="4289957821"/>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13"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分鏡板</a:t>
              </a:r>
              <a:endParaRPr lang="zh-CN" altLang="en-US" dirty="0">
                <a:solidFill>
                  <a:schemeClr val="tx1"/>
                </a:solidFill>
                <a:cs typeface="+mn-ea"/>
                <a:sym typeface="+mn-lt"/>
              </a:endParaRPr>
            </a:p>
          </p:txBody>
        </p:sp>
      </p:grpSp>
      <p:sp>
        <p:nvSpPr>
          <p:cNvPr id="36" name="文字方塊 35"/>
          <p:cNvSpPr txBox="1"/>
          <p:nvPr/>
        </p:nvSpPr>
        <p:spPr>
          <a:xfrm>
            <a:off x="11472421" y="6263036"/>
            <a:ext cx="483223" cy="369332"/>
          </a:xfrm>
          <a:prstGeom prst="rect">
            <a:avLst/>
          </a:prstGeom>
          <a:noFill/>
        </p:spPr>
        <p:txBody>
          <a:bodyPr wrap="square" rtlCol="0">
            <a:spAutoFit/>
          </a:bodyPr>
          <a:lstStyle/>
          <a:p>
            <a:r>
              <a:rPr lang="en-US" altLang="zh-TW" dirty="0"/>
              <a:t>41</a:t>
            </a:r>
            <a:endParaRPr lang="zh-TW" altLang="en-US" dirty="0"/>
          </a:p>
        </p:txBody>
      </p:sp>
      <p:grpSp>
        <p:nvGrpSpPr>
          <p:cNvPr id="2" name="群組 1">
            <a:extLst>
              <a:ext uri="{FF2B5EF4-FFF2-40B4-BE49-F238E27FC236}">
                <a16:creationId xmlns:a16="http://schemas.microsoft.com/office/drawing/2014/main" id="{EF82F07E-F8EF-4AB9-9EE4-37B959858B2C}"/>
              </a:ext>
            </a:extLst>
          </p:cNvPr>
          <p:cNvGrpSpPr/>
          <p:nvPr/>
        </p:nvGrpSpPr>
        <p:grpSpPr>
          <a:xfrm>
            <a:off x="4173062" y="96119"/>
            <a:ext cx="4078941" cy="6768353"/>
            <a:chOff x="4173062" y="96119"/>
            <a:chExt cx="4078941" cy="6768353"/>
          </a:xfrm>
        </p:grpSpPr>
        <p:sp>
          <p:nvSpPr>
            <p:cNvPr id="5" name="矩形 4">
              <a:extLst>
                <a:ext uri="{FF2B5EF4-FFF2-40B4-BE49-F238E27FC236}">
                  <a16:creationId xmlns:a16="http://schemas.microsoft.com/office/drawing/2014/main" id="{A6D28CB1-B635-495C-BDA7-6F669FF82E4E}"/>
                </a:ext>
              </a:extLst>
            </p:cNvPr>
            <p:cNvSpPr/>
            <p:nvPr/>
          </p:nvSpPr>
          <p:spPr>
            <a:xfrm>
              <a:off x="4173062" y="96119"/>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 name="直線接點 5">
              <a:extLst>
                <a:ext uri="{FF2B5EF4-FFF2-40B4-BE49-F238E27FC236}">
                  <a16:creationId xmlns:a16="http://schemas.microsoft.com/office/drawing/2014/main" id="{89D5E0CF-70D0-4ABB-8A88-4760CA8D05C9}"/>
                </a:ext>
              </a:extLst>
            </p:cNvPr>
            <p:cNvCxnSpPr>
              <a:cxnSpLocks/>
            </p:cNvCxnSpPr>
            <p:nvPr/>
          </p:nvCxnSpPr>
          <p:spPr>
            <a:xfrm>
              <a:off x="4173062" y="656304"/>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304A5966-C85F-4B0D-987C-6FA465A9CC94}"/>
                </a:ext>
              </a:extLst>
            </p:cNvPr>
            <p:cNvGrpSpPr/>
            <p:nvPr/>
          </p:nvGrpSpPr>
          <p:grpSpPr>
            <a:xfrm>
              <a:off x="4298567" y="302198"/>
              <a:ext cx="528918" cy="206189"/>
              <a:chOff x="851647" y="1945341"/>
              <a:chExt cx="528918" cy="206189"/>
            </a:xfrm>
          </p:grpSpPr>
          <p:cxnSp>
            <p:nvCxnSpPr>
              <p:cNvPr id="8" name="直線接點 7">
                <a:extLst>
                  <a:ext uri="{FF2B5EF4-FFF2-40B4-BE49-F238E27FC236}">
                    <a16:creationId xmlns:a16="http://schemas.microsoft.com/office/drawing/2014/main" id="{3A0AED5C-A510-4C8C-AA27-2EFA0B643B2B}"/>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041BC9C5-1BED-4A1D-B953-FA84B5112BF1}"/>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705593A-E94E-46CE-8980-01068CDEB2A3}"/>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20CAE4BC-BF0C-4D74-B15F-FFC6E56800BD}"/>
                </a:ext>
              </a:extLst>
            </p:cNvPr>
            <p:cNvGrpSpPr/>
            <p:nvPr/>
          </p:nvGrpSpPr>
          <p:grpSpPr>
            <a:xfrm>
              <a:off x="7185203" y="190139"/>
              <a:ext cx="430306" cy="430306"/>
              <a:chOff x="824753" y="1712259"/>
              <a:chExt cx="430306" cy="430306"/>
            </a:xfrm>
          </p:grpSpPr>
          <p:sp>
            <p:nvSpPr>
              <p:cNvPr id="15" name="矩形 14">
                <a:extLst>
                  <a:ext uri="{FF2B5EF4-FFF2-40B4-BE49-F238E27FC236}">
                    <a16:creationId xmlns:a16="http://schemas.microsoft.com/office/drawing/2014/main" id="{A5B5E6EA-B511-45BB-8B2B-111887152560}"/>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0BE0E25D-9BAC-40A1-AAEE-E81A9B491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17" name="直線接點 16">
              <a:extLst>
                <a:ext uri="{FF2B5EF4-FFF2-40B4-BE49-F238E27FC236}">
                  <a16:creationId xmlns:a16="http://schemas.microsoft.com/office/drawing/2014/main" id="{0305F293-9E03-4E15-A57F-DEAE9891A751}"/>
                </a:ext>
              </a:extLst>
            </p:cNvPr>
            <p:cNvCxnSpPr>
              <a:cxnSpLocks/>
            </p:cNvCxnSpPr>
            <p:nvPr/>
          </p:nvCxnSpPr>
          <p:spPr>
            <a:xfrm>
              <a:off x="4173062" y="6196492"/>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1B501D7-5C9F-4AEA-8194-19D11555DF6C}"/>
                </a:ext>
              </a:extLst>
            </p:cNvPr>
            <p:cNvSpPr/>
            <p:nvPr/>
          </p:nvSpPr>
          <p:spPr>
            <a:xfrm>
              <a:off x="5930209" y="6360157"/>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220F3F5-0F6D-49D0-905B-1C8D7C8749A4}"/>
                </a:ext>
              </a:extLst>
            </p:cNvPr>
            <p:cNvSpPr/>
            <p:nvPr/>
          </p:nvSpPr>
          <p:spPr>
            <a:xfrm>
              <a:off x="7432191" y="6348891"/>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8133CA8-B6F9-4510-8952-F490EB3AA339}"/>
                </a:ext>
              </a:extLst>
            </p:cNvPr>
            <p:cNvSpPr txBox="1"/>
            <p:nvPr/>
          </p:nvSpPr>
          <p:spPr>
            <a:xfrm>
              <a:off x="5193643" y="226003"/>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21" name="動作按鈕: 移至首頁 34">
              <a:hlinkClick r:id="" action="ppaction://hlinkshowjump?jump=firstslide" highlightClick="1"/>
              <a:extLst>
                <a:ext uri="{FF2B5EF4-FFF2-40B4-BE49-F238E27FC236}">
                  <a16:creationId xmlns:a16="http://schemas.microsoft.com/office/drawing/2014/main" id="{152F52CF-304B-4C4E-A7B1-70DABD557559}"/>
                </a:ext>
              </a:extLst>
            </p:cNvPr>
            <p:cNvSpPr/>
            <p:nvPr/>
          </p:nvSpPr>
          <p:spPr>
            <a:xfrm>
              <a:off x="4653498" y="6348891"/>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54989CC1-389D-4A64-9B9E-727DB48425F5}"/>
                </a:ext>
              </a:extLst>
            </p:cNvPr>
            <p:cNvSpPr/>
            <p:nvPr/>
          </p:nvSpPr>
          <p:spPr>
            <a:xfrm>
              <a:off x="7718603" y="187954"/>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A822E60E-031A-45D7-AE9D-1FF9E879039D}"/>
                </a:ext>
              </a:extLst>
            </p:cNvPr>
            <p:cNvGrpSpPr/>
            <p:nvPr/>
          </p:nvGrpSpPr>
          <p:grpSpPr>
            <a:xfrm>
              <a:off x="7850610" y="250157"/>
              <a:ext cx="133815" cy="301305"/>
              <a:chOff x="9177454" y="747132"/>
              <a:chExt cx="148682" cy="609599"/>
            </a:xfrm>
          </p:grpSpPr>
          <p:sp>
            <p:nvSpPr>
              <p:cNvPr id="24" name="橢圓 23">
                <a:extLst>
                  <a:ext uri="{FF2B5EF4-FFF2-40B4-BE49-F238E27FC236}">
                    <a16:creationId xmlns:a16="http://schemas.microsoft.com/office/drawing/2014/main" id="{EC837E02-9B0F-4AC1-A2DF-79C91194736E}"/>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4B80A180-4FBA-4C50-A3BF-C05DB2E81664}"/>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900FEA3E-719F-4861-A36A-53EB8AD91FDC}"/>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id="{AC5A53FD-884A-47D2-8EDF-8EAF67790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567" y="642858"/>
              <a:ext cx="1571207" cy="1571207"/>
            </a:xfrm>
            <a:prstGeom prst="rect">
              <a:avLst/>
            </a:prstGeom>
          </p:spPr>
        </p:pic>
        <p:sp>
          <p:nvSpPr>
            <p:cNvPr id="28" name="文字方塊 27">
              <a:extLst>
                <a:ext uri="{FF2B5EF4-FFF2-40B4-BE49-F238E27FC236}">
                  <a16:creationId xmlns:a16="http://schemas.microsoft.com/office/drawing/2014/main" id="{8AF46E27-42F9-4EFA-8C70-6193B88046FD}"/>
                </a:ext>
              </a:extLst>
            </p:cNvPr>
            <p:cNvSpPr txBox="1"/>
            <p:nvPr/>
          </p:nvSpPr>
          <p:spPr>
            <a:xfrm>
              <a:off x="5934925" y="850828"/>
              <a:ext cx="1216276" cy="461665"/>
            </a:xfrm>
            <a:prstGeom prst="rect">
              <a:avLst/>
            </a:prstGeom>
            <a:noFill/>
            <a:ln w="28575">
              <a:solidFill>
                <a:schemeClr val="tx1"/>
              </a:solidFill>
            </a:ln>
          </p:spPr>
          <p:txBody>
            <a:bodyPr wrap="square" rtlCol="0">
              <a:spAutoFit/>
            </a:bodyPr>
            <a:lstStyle/>
            <a:p>
              <a:r>
                <a:rPr lang="zh-TW" altLang="en-US" sz="2400" dirty="0"/>
                <a:t>姓名</a:t>
              </a:r>
            </a:p>
          </p:txBody>
        </p:sp>
        <p:sp>
          <p:nvSpPr>
            <p:cNvPr id="29" name="文字方塊 28">
              <a:extLst>
                <a:ext uri="{FF2B5EF4-FFF2-40B4-BE49-F238E27FC236}">
                  <a16:creationId xmlns:a16="http://schemas.microsoft.com/office/drawing/2014/main" id="{651CF3C7-9C67-490F-B32A-E8846279A5C5}"/>
                </a:ext>
              </a:extLst>
            </p:cNvPr>
            <p:cNvSpPr txBox="1"/>
            <p:nvPr/>
          </p:nvSpPr>
          <p:spPr>
            <a:xfrm>
              <a:off x="5934925" y="1392120"/>
              <a:ext cx="1415772" cy="461665"/>
            </a:xfrm>
            <a:prstGeom prst="rect">
              <a:avLst/>
            </a:prstGeom>
            <a:noFill/>
            <a:ln w="28575">
              <a:solidFill>
                <a:schemeClr val="tx1"/>
              </a:solidFill>
            </a:ln>
          </p:spPr>
          <p:txBody>
            <a:bodyPr wrap="none" rtlCol="0">
              <a:spAutoFit/>
            </a:bodyPr>
            <a:lstStyle/>
            <a:p>
              <a:r>
                <a:rPr lang="zh-TW" altLang="en-US" sz="2400" dirty="0"/>
                <a:t>電子信箱</a:t>
              </a:r>
            </a:p>
          </p:txBody>
        </p:sp>
        <p:sp>
          <p:nvSpPr>
            <p:cNvPr id="30" name="文字方塊 29">
              <a:extLst>
                <a:ext uri="{FF2B5EF4-FFF2-40B4-BE49-F238E27FC236}">
                  <a16:creationId xmlns:a16="http://schemas.microsoft.com/office/drawing/2014/main" id="{AC559434-9B13-42FC-AE3F-F535878EFA05}"/>
                </a:ext>
              </a:extLst>
            </p:cNvPr>
            <p:cNvSpPr txBox="1"/>
            <p:nvPr/>
          </p:nvSpPr>
          <p:spPr>
            <a:xfrm>
              <a:off x="5934925" y="1916065"/>
              <a:ext cx="1415772" cy="461665"/>
            </a:xfrm>
            <a:prstGeom prst="rect">
              <a:avLst/>
            </a:prstGeom>
            <a:noFill/>
            <a:ln w="28575">
              <a:solidFill>
                <a:schemeClr val="tx1"/>
              </a:solidFill>
            </a:ln>
          </p:spPr>
          <p:txBody>
            <a:bodyPr wrap="none" rtlCol="0">
              <a:spAutoFit/>
            </a:bodyPr>
            <a:lstStyle/>
            <a:p>
              <a:r>
                <a:rPr lang="zh-TW" altLang="en-US" sz="2400" dirty="0"/>
                <a:t>手機號碼</a:t>
              </a:r>
            </a:p>
          </p:txBody>
        </p:sp>
        <p:pic>
          <p:nvPicPr>
            <p:cNvPr id="31" name="圖片 30">
              <a:extLst>
                <a:ext uri="{FF2B5EF4-FFF2-40B4-BE49-F238E27FC236}">
                  <a16:creationId xmlns:a16="http://schemas.microsoft.com/office/drawing/2014/main" id="{9147CDFF-3429-4CB7-BDAC-CAFA8A08C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1941" y="6368643"/>
              <a:ext cx="400110" cy="400110"/>
            </a:xfrm>
            <a:prstGeom prst="rect">
              <a:avLst/>
            </a:prstGeom>
          </p:spPr>
        </p:pic>
        <p:pic>
          <p:nvPicPr>
            <p:cNvPr id="32" name="圖片 31">
              <a:extLst>
                <a:ext uri="{FF2B5EF4-FFF2-40B4-BE49-F238E27FC236}">
                  <a16:creationId xmlns:a16="http://schemas.microsoft.com/office/drawing/2014/main" id="{9BC8158D-2956-42EA-9009-C6BD0498A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8191" y="6340098"/>
              <a:ext cx="457200" cy="457200"/>
            </a:xfrm>
            <a:prstGeom prst="rect">
              <a:avLst/>
            </a:prstGeom>
          </p:spPr>
        </p:pic>
        <p:sp>
          <p:nvSpPr>
            <p:cNvPr id="33" name="矩形 32">
              <a:extLst>
                <a:ext uri="{FF2B5EF4-FFF2-40B4-BE49-F238E27FC236}">
                  <a16:creationId xmlns:a16="http://schemas.microsoft.com/office/drawing/2014/main" id="{EA0C317E-1322-4EFA-807E-09ECB9A56E57}"/>
                </a:ext>
              </a:extLst>
            </p:cNvPr>
            <p:cNvSpPr/>
            <p:nvPr/>
          </p:nvSpPr>
          <p:spPr>
            <a:xfrm>
              <a:off x="4298568" y="2498659"/>
              <a:ext cx="3850342" cy="3592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8DB4A260-826C-4F84-B625-FCBA8D3503CF}"/>
                </a:ext>
              </a:extLst>
            </p:cNvPr>
            <p:cNvSpPr txBox="1"/>
            <p:nvPr/>
          </p:nvSpPr>
          <p:spPr>
            <a:xfrm>
              <a:off x="4343783" y="2603055"/>
              <a:ext cx="3732404" cy="369332"/>
            </a:xfrm>
            <a:prstGeom prst="rect">
              <a:avLst/>
            </a:prstGeom>
            <a:noFill/>
            <a:ln>
              <a:solidFill>
                <a:schemeClr val="tx1"/>
              </a:solidFill>
            </a:ln>
          </p:spPr>
          <p:txBody>
            <a:bodyPr wrap="square" rtlCol="0">
              <a:spAutoFit/>
            </a:bodyPr>
            <a:lstStyle/>
            <a:p>
              <a:pPr algn="ctr"/>
              <a:r>
                <a:rPr lang="zh-TW" altLang="en-US" sz="1800" dirty="0"/>
                <a:t>履歷名稱</a:t>
              </a:r>
              <a:r>
                <a:rPr lang="en-US" altLang="zh-TW" sz="1800" dirty="0"/>
                <a:t>1</a:t>
              </a:r>
              <a:r>
                <a:rPr lang="zh-TW" altLang="en-US" sz="1800" dirty="0"/>
                <a:t>，新增時間</a:t>
              </a:r>
              <a:endParaRPr lang="en-US" altLang="zh-TW" sz="1800" dirty="0"/>
            </a:p>
          </p:txBody>
        </p:sp>
        <p:sp>
          <p:nvSpPr>
            <p:cNvPr id="37" name="文字方塊 36">
              <a:extLst>
                <a:ext uri="{FF2B5EF4-FFF2-40B4-BE49-F238E27FC236}">
                  <a16:creationId xmlns:a16="http://schemas.microsoft.com/office/drawing/2014/main" id="{853DDB76-3BDA-4D53-AE63-5305B61AEDB4}"/>
                </a:ext>
              </a:extLst>
            </p:cNvPr>
            <p:cNvSpPr txBox="1"/>
            <p:nvPr/>
          </p:nvSpPr>
          <p:spPr>
            <a:xfrm>
              <a:off x="4357537" y="3548391"/>
              <a:ext cx="3732404" cy="369332"/>
            </a:xfrm>
            <a:prstGeom prst="rect">
              <a:avLst/>
            </a:prstGeom>
            <a:noFill/>
            <a:ln>
              <a:solidFill>
                <a:schemeClr val="tx1"/>
              </a:solidFill>
            </a:ln>
          </p:spPr>
          <p:txBody>
            <a:bodyPr wrap="square" rtlCol="0">
              <a:spAutoFit/>
            </a:bodyPr>
            <a:lstStyle/>
            <a:p>
              <a:pPr algn="ctr"/>
              <a:r>
                <a:rPr lang="zh-TW" altLang="en-US" sz="1800" dirty="0"/>
                <a:t>履歷名稱</a:t>
              </a:r>
              <a:r>
                <a:rPr lang="en-US" altLang="zh-TW" dirty="0"/>
                <a:t>3</a:t>
              </a:r>
              <a:r>
                <a:rPr lang="zh-TW" altLang="en-US" sz="1800" dirty="0"/>
                <a:t>，新增時間</a:t>
              </a:r>
              <a:endParaRPr lang="en-US" altLang="zh-TW" sz="1800" dirty="0"/>
            </a:p>
          </p:txBody>
        </p:sp>
        <p:sp>
          <p:nvSpPr>
            <p:cNvPr id="38" name="文字方塊 37">
              <a:extLst>
                <a:ext uri="{FF2B5EF4-FFF2-40B4-BE49-F238E27FC236}">
                  <a16:creationId xmlns:a16="http://schemas.microsoft.com/office/drawing/2014/main" id="{47A58344-956D-4484-BF20-9FB07DEE8E90}"/>
                </a:ext>
              </a:extLst>
            </p:cNvPr>
            <p:cNvSpPr txBox="1"/>
            <p:nvPr/>
          </p:nvSpPr>
          <p:spPr>
            <a:xfrm>
              <a:off x="4343783" y="3074215"/>
              <a:ext cx="3732404" cy="369332"/>
            </a:xfrm>
            <a:prstGeom prst="rect">
              <a:avLst/>
            </a:prstGeom>
            <a:noFill/>
            <a:ln>
              <a:solidFill>
                <a:schemeClr val="tx1"/>
              </a:solidFill>
            </a:ln>
          </p:spPr>
          <p:txBody>
            <a:bodyPr wrap="square" rtlCol="0">
              <a:spAutoFit/>
            </a:bodyPr>
            <a:lstStyle/>
            <a:p>
              <a:pPr algn="ctr"/>
              <a:r>
                <a:rPr lang="zh-TW" altLang="en-US" sz="1800" dirty="0"/>
                <a:t>履歷名稱</a:t>
              </a:r>
              <a:r>
                <a:rPr lang="en-US" altLang="zh-TW" dirty="0"/>
                <a:t>2</a:t>
              </a:r>
              <a:r>
                <a:rPr lang="zh-TW" altLang="en-US" sz="1800" dirty="0"/>
                <a:t>，新增時間</a:t>
              </a:r>
              <a:endParaRPr lang="en-US" altLang="zh-TW" sz="1800" dirty="0"/>
            </a:p>
          </p:txBody>
        </p:sp>
      </p:grpSp>
    </p:spTree>
    <p:extLst>
      <p:ext uri="{BB962C8B-B14F-4D97-AF65-F5344CB8AC3E}">
        <p14:creationId xmlns:p14="http://schemas.microsoft.com/office/powerpoint/2010/main" val="1265410026"/>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字方塊 40"/>
          <p:cNvSpPr txBox="1"/>
          <p:nvPr/>
        </p:nvSpPr>
        <p:spPr>
          <a:xfrm>
            <a:off x="11472421" y="6263036"/>
            <a:ext cx="483223" cy="369332"/>
          </a:xfrm>
          <a:prstGeom prst="rect">
            <a:avLst/>
          </a:prstGeom>
          <a:noFill/>
        </p:spPr>
        <p:txBody>
          <a:bodyPr wrap="square" rtlCol="0">
            <a:spAutoFit/>
          </a:bodyPr>
          <a:lstStyle/>
          <a:p>
            <a:r>
              <a:rPr lang="en-US" altLang="zh-TW" dirty="0"/>
              <a:t>42</a:t>
            </a:r>
            <a:endParaRPr lang="zh-TW" altLang="en-US" dirty="0"/>
          </a:p>
        </p:txBody>
      </p:sp>
      <p:grpSp>
        <p:nvGrpSpPr>
          <p:cNvPr id="2" name="群組 1">
            <a:extLst>
              <a:ext uri="{FF2B5EF4-FFF2-40B4-BE49-F238E27FC236}">
                <a16:creationId xmlns:a16="http://schemas.microsoft.com/office/drawing/2014/main" id="{55C629E0-A8B6-400B-9537-EE922AD20C3A}"/>
              </a:ext>
            </a:extLst>
          </p:cNvPr>
          <p:cNvGrpSpPr/>
          <p:nvPr/>
        </p:nvGrpSpPr>
        <p:grpSpPr>
          <a:xfrm>
            <a:off x="1496236" y="130344"/>
            <a:ext cx="9199528" cy="6768354"/>
            <a:chOff x="1496236" y="130344"/>
            <a:chExt cx="9199528" cy="6768354"/>
          </a:xfrm>
        </p:grpSpPr>
        <p:grpSp>
          <p:nvGrpSpPr>
            <p:cNvPr id="4" name="群組 3">
              <a:extLst>
                <a:ext uri="{FF2B5EF4-FFF2-40B4-BE49-F238E27FC236}">
                  <a16:creationId xmlns:a16="http://schemas.microsoft.com/office/drawing/2014/main" id="{62ACB595-AFD0-4DDA-90CE-8DD816157EA3}"/>
                </a:ext>
              </a:extLst>
            </p:cNvPr>
            <p:cNvGrpSpPr/>
            <p:nvPr/>
          </p:nvGrpSpPr>
          <p:grpSpPr>
            <a:xfrm>
              <a:off x="1496236" y="130345"/>
              <a:ext cx="3974348" cy="6768353"/>
              <a:chOff x="4239051" y="94270"/>
              <a:chExt cx="4078941" cy="6768353"/>
            </a:xfrm>
          </p:grpSpPr>
          <p:sp>
            <p:nvSpPr>
              <p:cNvPr id="5" name="矩形 4">
                <a:extLst>
                  <a:ext uri="{FF2B5EF4-FFF2-40B4-BE49-F238E27FC236}">
                    <a16:creationId xmlns:a16="http://schemas.microsoft.com/office/drawing/2014/main" id="{A6D28CB1-B635-495C-BDA7-6F669FF82E4E}"/>
                  </a:ext>
                </a:extLst>
              </p:cNvPr>
              <p:cNvSpPr/>
              <p:nvPr/>
            </p:nvSpPr>
            <p:spPr>
              <a:xfrm>
                <a:off x="4239051" y="94270"/>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 name="直線接點 5">
                <a:extLst>
                  <a:ext uri="{FF2B5EF4-FFF2-40B4-BE49-F238E27FC236}">
                    <a16:creationId xmlns:a16="http://schemas.microsoft.com/office/drawing/2014/main" id="{89D5E0CF-70D0-4ABB-8A88-4760CA8D05C9}"/>
                  </a:ext>
                </a:extLst>
              </p:cNvPr>
              <p:cNvCxnSpPr>
                <a:cxnSpLocks/>
              </p:cNvCxnSpPr>
              <p:nvPr/>
            </p:nvCxnSpPr>
            <p:spPr>
              <a:xfrm>
                <a:off x="4239051" y="618596"/>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304A5966-C85F-4B0D-987C-6FA465A9CC94}"/>
                  </a:ext>
                </a:extLst>
              </p:cNvPr>
              <p:cNvGrpSpPr/>
              <p:nvPr/>
            </p:nvGrpSpPr>
            <p:grpSpPr>
              <a:xfrm>
                <a:off x="4364556" y="264490"/>
                <a:ext cx="528918" cy="206189"/>
                <a:chOff x="851647" y="1945341"/>
                <a:chExt cx="528918" cy="206189"/>
              </a:xfrm>
            </p:grpSpPr>
            <p:cxnSp>
              <p:nvCxnSpPr>
                <p:cNvPr id="8" name="直線接點 7">
                  <a:extLst>
                    <a:ext uri="{FF2B5EF4-FFF2-40B4-BE49-F238E27FC236}">
                      <a16:creationId xmlns:a16="http://schemas.microsoft.com/office/drawing/2014/main" id="{3A0AED5C-A510-4C8C-AA27-2EFA0B643B2B}"/>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041BC9C5-1BED-4A1D-B953-FA84B5112BF1}"/>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705593A-E94E-46CE-8980-01068CDEB2A3}"/>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20CAE4BC-BF0C-4D74-B15F-FFC6E56800BD}"/>
                  </a:ext>
                </a:extLst>
              </p:cNvPr>
              <p:cNvGrpSpPr/>
              <p:nvPr/>
            </p:nvGrpSpPr>
            <p:grpSpPr>
              <a:xfrm>
                <a:off x="7251192" y="152431"/>
                <a:ext cx="430306" cy="430306"/>
                <a:chOff x="824753" y="1712259"/>
                <a:chExt cx="430306" cy="430306"/>
              </a:xfrm>
            </p:grpSpPr>
            <p:sp>
              <p:nvSpPr>
                <p:cNvPr id="15" name="矩形 14">
                  <a:extLst>
                    <a:ext uri="{FF2B5EF4-FFF2-40B4-BE49-F238E27FC236}">
                      <a16:creationId xmlns:a16="http://schemas.microsoft.com/office/drawing/2014/main" id="{A5B5E6EA-B511-45BB-8B2B-111887152560}"/>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0BE0E25D-9BAC-40A1-AAEE-E81A9B491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17" name="直線接點 16">
                <a:extLst>
                  <a:ext uri="{FF2B5EF4-FFF2-40B4-BE49-F238E27FC236}">
                    <a16:creationId xmlns:a16="http://schemas.microsoft.com/office/drawing/2014/main" id="{0305F293-9E03-4E15-A57F-DEAE9891A751}"/>
                  </a:ext>
                </a:extLst>
              </p:cNvPr>
              <p:cNvCxnSpPr>
                <a:cxnSpLocks/>
              </p:cNvCxnSpPr>
              <p:nvPr/>
            </p:nvCxnSpPr>
            <p:spPr>
              <a:xfrm>
                <a:off x="4239051" y="6158784"/>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53F1F34-1FF9-4DA4-A6C8-32474D0F5AE6}"/>
                  </a:ext>
                </a:extLst>
              </p:cNvPr>
              <p:cNvSpPr/>
              <p:nvPr/>
            </p:nvSpPr>
            <p:spPr>
              <a:xfrm>
                <a:off x="6079408" y="6315666"/>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220F3F5-0F6D-49D0-905B-1C8D7C8749A4}"/>
                  </a:ext>
                </a:extLst>
              </p:cNvPr>
              <p:cNvSpPr/>
              <p:nvPr/>
            </p:nvSpPr>
            <p:spPr>
              <a:xfrm>
                <a:off x="7498180" y="6311183"/>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8133CA8-B6F9-4510-8952-F490EB3AA339}"/>
                  </a:ext>
                </a:extLst>
              </p:cNvPr>
              <p:cNvSpPr txBox="1"/>
              <p:nvPr/>
            </p:nvSpPr>
            <p:spPr>
              <a:xfrm>
                <a:off x="5259632" y="188295"/>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21" name="動作按鈕: 移至首頁 34">
                <a:hlinkClick r:id="" action="ppaction://hlinkshowjump?jump=firstslide" highlightClick="1"/>
                <a:extLst>
                  <a:ext uri="{FF2B5EF4-FFF2-40B4-BE49-F238E27FC236}">
                    <a16:creationId xmlns:a16="http://schemas.microsoft.com/office/drawing/2014/main" id="{152F52CF-304B-4C4E-A7B1-70DABD557559}"/>
                  </a:ext>
                </a:extLst>
              </p:cNvPr>
              <p:cNvSpPr/>
              <p:nvPr/>
            </p:nvSpPr>
            <p:spPr>
              <a:xfrm>
                <a:off x="4719487" y="6311183"/>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54989CC1-389D-4A64-9B9E-727DB48425F5}"/>
                  </a:ext>
                </a:extLst>
              </p:cNvPr>
              <p:cNvSpPr/>
              <p:nvPr/>
            </p:nvSpPr>
            <p:spPr>
              <a:xfrm>
                <a:off x="7784592" y="150246"/>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A822E60E-031A-45D7-AE9D-1FF9E879039D}"/>
                  </a:ext>
                </a:extLst>
              </p:cNvPr>
              <p:cNvGrpSpPr/>
              <p:nvPr/>
            </p:nvGrpSpPr>
            <p:grpSpPr>
              <a:xfrm>
                <a:off x="7916599" y="212449"/>
                <a:ext cx="133815" cy="301305"/>
                <a:chOff x="9177454" y="747132"/>
                <a:chExt cx="148682" cy="609599"/>
              </a:xfrm>
            </p:grpSpPr>
            <p:sp>
              <p:nvSpPr>
                <p:cNvPr id="24" name="橢圓 23">
                  <a:extLst>
                    <a:ext uri="{FF2B5EF4-FFF2-40B4-BE49-F238E27FC236}">
                      <a16:creationId xmlns:a16="http://schemas.microsoft.com/office/drawing/2014/main" id="{EC837E02-9B0F-4AC1-A2DF-79C91194736E}"/>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4B80A180-4FBA-4C50-A3BF-C05DB2E81664}"/>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900FEA3E-719F-4861-A36A-53EB8AD91FDC}"/>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文字方塊 26">
                <a:extLst>
                  <a:ext uri="{FF2B5EF4-FFF2-40B4-BE49-F238E27FC236}">
                    <a16:creationId xmlns:a16="http://schemas.microsoft.com/office/drawing/2014/main" id="{1E701952-F2AE-4397-9267-A8563FAA3476}"/>
                  </a:ext>
                </a:extLst>
              </p:cNvPr>
              <p:cNvSpPr txBox="1"/>
              <p:nvPr/>
            </p:nvSpPr>
            <p:spPr>
              <a:xfrm>
                <a:off x="5024487" y="5531496"/>
                <a:ext cx="2657011" cy="369332"/>
              </a:xfrm>
              <a:prstGeom prst="rect">
                <a:avLst/>
              </a:prstGeom>
              <a:noFill/>
              <a:ln w="28575">
                <a:solidFill>
                  <a:schemeClr val="tx1"/>
                </a:solidFill>
              </a:ln>
            </p:spPr>
            <p:txBody>
              <a:bodyPr wrap="square" rtlCol="0">
                <a:spAutoFit/>
              </a:bodyPr>
              <a:lstStyle/>
              <a:p>
                <a:pPr algn="ctr"/>
                <a:r>
                  <a:rPr lang="zh-TW" altLang="en-US" dirty="0"/>
                  <a:t>新增 </a:t>
                </a:r>
                <a:r>
                  <a:rPr lang="en-US" altLang="zh-TW" dirty="0"/>
                  <a:t>/</a:t>
                </a:r>
                <a:r>
                  <a:rPr lang="zh-TW" altLang="en-US" dirty="0"/>
                  <a:t> 更新按鈕</a:t>
                </a:r>
              </a:p>
            </p:txBody>
          </p:sp>
          <p:pic>
            <p:nvPicPr>
              <p:cNvPr id="29" name="圖片 28">
                <a:extLst>
                  <a:ext uri="{FF2B5EF4-FFF2-40B4-BE49-F238E27FC236}">
                    <a16:creationId xmlns:a16="http://schemas.microsoft.com/office/drawing/2014/main" id="{9147CDFF-3429-4CB7-BDAC-CAFA8A08C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930" y="6330935"/>
                <a:ext cx="400110" cy="400110"/>
              </a:xfrm>
              <a:prstGeom prst="rect">
                <a:avLst/>
              </a:prstGeom>
            </p:spPr>
          </p:pic>
          <p:pic>
            <p:nvPicPr>
              <p:cNvPr id="30" name="圖片 29">
                <a:extLst>
                  <a:ext uri="{FF2B5EF4-FFF2-40B4-BE49-F238E27FC236}">
                    <a16:creationId xmlns:a16="http://schemas.microsoft.com/office/drawing/2014/main" id="{9BC8158D-2956-42EA-9009-C6BD0498A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816" y="6303570"/>
                <a:ext cx="457200" cy="457200"/>
              </a:xfrm>
              <a:prstGeom prst="rect">
                <a:avLst/>
              </a:prstGeom>
            </p:spPr>
          </p:pic>
          <p:sp>
            <p:nvSpPr>
              <p:cNvPr id="32" name="矩形 31">
                <a:extLst>
                  <a:ext uri="{FF2B5EF4-FFF2-40B4-BE49-F238E27FC236}">
                    <a16:creationId xmlns:a16="http://schemas.microsoft.com/office/drawing/2014/main" id="{FC701B66-1FB8-4409-9A13-3F31EE6BFBEA}"/>
                  </a:ext>
                </a:extLst>
              </p:cNvPr>
              <p:cNvSpPr/>
              <p:nvPr/>
            </p:nvSpPr>
            <p:spPr>
              <a:xfrm>
                <a:off x="4361414" y="866897"/>
                <a:ext cx="3850342" cy="45053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0410F02D-483B-453F-BFB2-ACB7DD7CD446}"/>
                  </a:ext>
                </a:extLst>
              </p:cNvPr>
              <p:cNvSpPr txBox="1"/>
              <p:nvPr/>
            </p:nvSpPr>
            <p:spPr>
              <a:xfrm>
                <a:off x="4457810" y="977183"/>
                <a:ext cx="3669299" cy="369332"/>
              </a:xfrm>
              <a:prstGeom prst="rect">
                <a:avLst/>
              </a:prstGeom>
              <a:noFill/>
              <a:ln>
                <a:solidFill>
                  <a:schemeClr val="tx1"/>
                </a:solidFill>
              </a:ln>
            </p:spPr>
            <p:txBody>
              <a:bodyPr wrap="square" rtlCol="0">
                <a:spAutoFit/>
              </a:bodyPr>
              <a:lstStyle/>
              <a:p>
                <a:pPr algn="ctr"/>
                <a:r>
                  <a:rPr lang="zh-TW" altLang="en-US" dirty="0">
                    <a:uFill>
                      <a:solidFill>
                        <a:srgbClr val="FF0000"/>
                      </a:solidFill>
                    </a:uFill>
                  </a:rPr>
                  <a:t>履歷名稱</a:t>
                </a:r>
                <a:endParaRPr lang="zh-TW" altLang="en-US" sz="1800" dirty="0">
                  <a:uFill>
                    <a:solidFill>
                      <a:srgbClr val="FF0000"/>
                    </a:solidFill>
                  </a:uFill>
                </a:endParaRPr>
              </a:p>
            </p:txBody>
          </p:sp>
          <p:pic>
            <p:nvPicPr>
              <p:cNvPr id="42" name="圖片 41">
                <a:extLst>
                  <a:ext uri="{FF2B5EF4-FFF2-40B4-BE49-F238E27FC236}">
                    <a16:creationId xmlns:a16="http://schemas.microsoft.com/office/drawing/2014/main" id="{72FC7A46-49BB-45CD-ADF6-8C008FCFD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2318" y="1485782"/>
                <a:ext cx="772405" cy="772405"/>
              </a:xfrm>
              <a:prstGeom prst="rect">
                <a:avLst/>
              </a:prstGeom>
            </p:spPr>
          </p:pic>
          <p:sp>
            <p:nvSpPr>
              <p:cNvPr id="43" name="文字方塊 42">
                <a:extLst>
                  <a:ext uri="{FF2B5EF4-FFF2-40B4-BE49-F238E27FC236}">
                    <a16:creationId xmlns:a16="http://schemas.microsoft.com/office/drawing/2014/main" id="{DBBCE57D-69B8-4C00-AC36-F91CFC5DECBB}"/>
                  </a:ext>
                </a:extLst>
              </p:cNvPr>
              <p:cNvSpPr txBox="1"/>
              <p:nvPr/>
            </p:nvSpPr>
            <p:spPr>
              <a:xfrm>
                <a:off x="4526668" y="2314856"/>
                <a:ext cx="1365650" cy="338554"/>
              </a:xfrm>
              <a:prstGeom prst="rect">
                <a:avLst/>
              </a:prstGeom>
              <a:noFill/>
              <a:ln>
                <a:solidFill>
                  <a:schemeClr val="tx1"/>
                </a:solidFill>
              </a:ln>
            </p:spPr>
            <p:txBody>
              <a:bodyPr wrap="square" rtlCol="0">
                <a:spAutoFit/>
              </a:bodyPr>
              <a:lstStyle/>
              <a:p>
                <a:pPr algn="ctr"/>
                <a:r>
                  <a:rPr lang="zh-TW" altLang="en-US" sz="1600" dirty="0">
                    <a:uFill>
                      <a:solidFill>
                        <a:srgbClr val="FF0000"/>
                      </a:solidFill>
                    </a:uFill>
                  </a:rPr>
                  <a:t>使用者名稱</a:t>
                </a:r>
              </a:p>
            </p:txBody>
          </p:sp>
          <p:sp>
            <p:nvSpPr>
              <p:cNvPr id="44" name="文字方塊 43">
                <a:extLst>
                  <a:ext uri="{FF2B5EF4-FFF2-40B4-BE49-F238E27FC236}">
                    <a16:creationId xmlns:a16="http://schemas.microsoft.com/office/drawing/2014/main" id="{C8390109-B645-42F5-8DE1-795259A50324}"/>
                  </a:ext>
                </a:extLst>
              </p:cNvPr>
              <p:cNvSpPr txBox="1"/>
              <p:nvPr/>
            </p:nvSpPr>
            <p:spPr>
              <a:xfrm>
                <a:off x="4526668" y="2843466"/>
                <a:ext cx="1365650" cy="369332"/>
              </a:xfrm>
              <a:prstGeom prst="rect">
                <a:avLst/>
              </a:prstGeom>
              <a:noFill/>
              <a:ln>
                <a:solidFill>
                  <a:schemeClr val="tx1"/>
                </a:solidFill>
              </a:ln>
            </p:spPr>
            <p:txBody>
              <a:bodyPr wrap="square" rtlCol="0">
                <a:spAutoFit/>
              </a:bodyPr>
              <a:lstStyle/>
              <a:p>
                <a:pPr algn="ctr"/>
                <a:r>
                  <a:rPr lang="zh-TW" altLang="en-US" dirty="0">
                    <a:uFill>
                      <a:solidFill>
                        <a:srgbClr val="FF0000"/>
                      </a:solidFill>
                    </a:uFill>
                  </a:rPr>
                  <a:t>手機名稱</a:t>
                </a:r>
                <a:endParaRPr lang="zh-TW" altLang="en-US" sz="1800" dirty="0">
                  <a:uFill>
                    <a:solidFill>
                      <a:srgbClr val="FF0000"/>
                    </a:solidFill>
                  </a:uFill>
                </a:endParaRPr>
              </a:p>
            </p:txBody>
          </p:sp>
          <p:sp>
            <p:nvSpPr>
              <p:cNvPr id="45" name="文字方塊 44">
                <a:extLst>
                  <a:ext uri="{FF2B5EF4-FFF2-40B4-BE49-F238E27FC236}">
                    <a16:creationId xmlns:a16="http://schemas.microsoft.com/office/drawing/2014/main" id="{8D0E72E7-0873-416A-AA17-FEF66F6C052F}"/>
                  </a:ext>
                </a:extLst>
              </p:cNvPr>
              <p:cNvSpPr txBox="1"/>
              <p:nvPr/>
            </p:nvSpPr>
            <p:spPr>
              <a:xfrm>
                <a:off x="6004399" y="2534198"/>
                <a:ext cx="1883890" cy="369332"/>
              </a:xfrm>
              <a:prstGeom prst="rect">
                <a:avLst/>
              </a:prstGeom>
              <a:noFill/>
              <a:ln>
                <a:solidFill>
                  <a:schemeClr val="tx1"/>
                </a:solidFill>
              </a:ln>
            </p:spPr>
            <p:txBody>
              <a:bodyPr wrap="square" rtlCol="0">
                <a:spAutoFit/>
              </a:bodyPr>
              <a:lstStyle/>
              <a:p>
                <a:pPr algn="ctr"/>
                <a:r>
                  <a:rPr lang="zh-TW" altLang="en-US" sz="1800" dirty="0">
                    <a:uFill>
                      <a:solidFill>
                        <a:srgbClr val="FF0000"/>
                      </a:solidFill>
                    </a:uFill>
                  </a:rPr>
                  <a:t>電子信箱</a:t>
                </a:r>
              </a:p>
            </p:txBody>
          </p:sp>
          <p:sp>
            <p:nvSpPr>
              <p:cNvPr id="46" name="文字方塊 45">
                <a:extLst>
                  <a:ext uri="{FF2B5EF4-FFF2-40B4-BE49-F238E27FC236}">
                    <a16:creationId xmlns:a16="http://schemas.microsoft.com/office/drawing/2014/main" id="{F541A830-DE02-49C6-9E0D-09A89BBA258B}"/>
                  </a:ext>
                </a:extLst>
              </p:cNvPr>
              <p:cNvSpPr txBox="1"/>
              <p:nvPr/>
            </p:nvSpPr>
            <p:spPr>
              <a:xfrm>
                <a:off x="4468875" y="3491486"/>
                <a:ext cx="3669299" cy="369332"/>
              </a:xfrm>
              <a:prstGeom prst="rect">
                <a:avLst/>
              </a:prstGeom>
              <a:noFill/>
              <a:ln>
                <a:solidFill>
                  <a:schemeClr val="tx1"/>
                </a:solidFill>
              </a:ln>
            </p:spPr>
            <p:txBody>
              <a:bodyPr wrap="square" rtlCol="0">
                <a:spAutoFit/>
              </a:bodyPr>
              <a:lstStyle/>
              <a:p>
                <a:r>
                  <a:rPr lang="zh-TW" altLang="en-US" sz="1800" dirty="0">
                    <a:uFill>
                      <a:solidFill>
                        <a:srgbClr val="FF0000"/>
                      </a:solidFill>
                    </a:uFill>
                  </a:rPr>
                  <a:t>學歷</a:t>
                </a:r>
              </a:p>
            </p:txBody>
          </p:sp>
          <p:sp>
            <p:nvSpPr>
              <p:cNvPr id="47" name="文字方塊 46">
                <a:extLst>
                  <a:ext uri="{FF2B5EF4-FFF2-40B4-BE49-F238E27FC236}">
                    <a16:creationId xmlns:a16="http://schemas.microsoft.com/office/drawing/2014/main" id="{7793EB77-975C-4749-9C92-EBD7A8F14850}"/>
                  </a:ext>
                </a:extLst>
              </p:cNvPr>
              <p:cNvSpPr txBox="1"/>
              <p:nvPr/>
            </p:nvSpPr>
            <p:spPr>
              <a:xfrm>
                <a:off x="4468874" y="4020165"/>
                <a:ext cx="3669299" cy="1200329"/>
              </a:xfrm>
              <a:prstGeom prst="rect">
                <a:avLst/>
              </a:prstGeom>
              <a:noFill/>
              <a:ln>
                <a:solidFill>
                  <a:schemeClr val="tx1"/>
                </a:solidFill>
              </a:ln>
            </p:spPr>
            <p:txBody>
              <a:bodyPr wrap="square" rtlCol="0">
                <a:spAutoFit/>
              </a:bodyPr>
              <a:lstStyle/>
              <a:p>
                <a:r>
                  <a:rPr lang="zh-TW" altLang="en-US" sz="1800" dirty="0">
                    <a:uFill>
                      <a:solidFill>
                        <a:srgbClr val="FF0000"/>
                      </a:solidFill>
                    </a:uFill>
                  </a:rPr>
                  <a:t>自傳內容</a:t>
                </a:r>
                <a:endParaRPr lang="en-US" altLang="zh-TW" sz="1800" dirty="0">
                  <a:uFill>
                    <a:solidFill>
                      <a:srgbClr val="FF0000"/>
                    </a:solidFill>
                  </a:uFill>
                </a:endParaRPr>
              </a:p>
              <a:p>
                <a:endParaRPr lang="en-US" altLang="zh-TW" dirty="0">
                  <a:uFill>
                    <a:solidFill>
                      <a:srgbClr val="FF0000"/>
                    </a:solidFill>
                  </a:uFill>
                </a:endParaRPr>
              </a:p>
              <a:p>
                <a:endParaRPr lang="en-US" altLang="zh-TW" sz="1800" dirty="0">
                  <a:uFill>
                    <a:solidFill>
                      <a:srgbClr val="FF0000"/>
                    </a:solidFill>
                  </a:uFill>
                </a:endParaRPr>
              </a:p>
              <a:p>
                <a:endParaRPr lang="zh-TW" altLang="en-US" sz="1800" dirty="0">
                  <a:uFill>
                    <a:solidFill>
                      <a:srgbClr val="FF0000"/>
                    </a:solidFill>
                  </a:uFill>
                </a:endParaRPr>
              </a:p>
            </p:txBody>
          </p:sp>
        </p:grpSp>
        <p:grpSp>
          <p:nvGrpSpPr>
            <p:cNvPr id="78" name="群組 77">
              <a:extLst>
                <a:ext uri="{FF2B5EF4-FFF2-40B4-BE49-F238E27FC236}">
                  <a16:creationId xmlns:a16="http://schemas.microsoft.com/office/drawing/2014/main" id="{B8E4AD22-D769-4E91-8091-247DF799E219}"/>
                </a:ext>
              </a:extLst>
            </p:cNvPr>
            <p:cNvGrpSpPr/>
            <p:nvPr/>
          </p:nvGrpSpPr>
          <p:grpSpPr>
            <a:xfrm>
              <a:off x="6616823" y="130344"/>
              <a:ext cx="4078941" cy="6768353"/>
              <a:chOff x="7251911" y="89646"/>
              <a:chExt cx="4078941" cy="6768353"/>
            </a:xfrm>
          </p:grpSpPr>
          <p:sp>
            <p:nvSpPr>
              <p:cNvPr id="49" name="矩形 48">
                <a:extLst>
                  <a:ext uri="{FF2B5EF4-FFF2-40B4-BE49-F238E27FC236}">
                    <a16:creationId xmlns:a16="http://schemas.microsoft.com/office/drawing/2014/main" id="{73F0AC40-F86F-4BBF-ADDE-1D4C9F989C8B}"/>
                  </a:ext>
                </a:extLst>
              </p:cNvPr>
              <p:cNvSpPr/>
              <p:nvPr/>
            </p:nvSpPr>
            <p:spPr>
              <a:xfrm>
                <a:off x="7251911" y="89646"/>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0" name="直線接點 49">
                <a:extLst>
                  <a:ext uri="{FF2B5EF4-FFF2-40B4-BE49-F238E27FC236}">
                    <a16:creationId xmlns:a16="http://schemas.microsoft.com/office/drawing/2014/main" id="{B0A22E97-4F3B-4E6D-A6EA-61F098804D42}"/>
                  </a:ext>
                </a:extLst>
              </p:cNvPr>
              <p:cNvCxnSpPr>
                <a:cxnSpLocks/>
              </p:cNvCxnSpPr>
              <p:nvPr/>
            </p:nvCxnSpPr>
            <p:spPr>
              <a:xfrm>
                <a:off x="7251911" y="649831"/>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群組 50">
                <a:extLst>
                  <a:ext uri="{FF2B5EF4-FFF2-40B4-BE49-F238E27FC236}">
                    <a16:creationId xmlns:a16="http://schemas.microsoft.com/office/drawing/2014/main" id="{952EAAB1-6730-4729-BA04-AD800C77E812}"/>
                  </a:ext>
                </a:extLst>
              </p:cNvPr>
              <p:cNvGrpSpPr/>
              <p:nvPr/>
            </p:nvGrpSpPr>
            <p:grpSpPr>
              <a:xfrm>
                <a:off x="7377416" y="295725"/>
                <a:ext cx="528918" cy="206189"/>
                <a:chOff x="851647" y="1945341"/>
                <a:chExt cx="528918" cy="206189"/>
              </a:xfrm>
            </p:grpSpPr>
            <p:cxnSp>
              <p:nvCxnSpPr>
                <p:cNvPr id="75" name="直線接點 74">
                  <a:extLst>
                    <a:ext uri="{FF2B5EF4-FFF2-40B4-BE49-F238E27FC236}">
                      <a16:creationId xmlns:a16="http://schemas.microsoft.com/office/drawing/2014/main" id="{7CD0971B-9006-4DDB-B681-32F3BE25FFB7}"/>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D1AF7A7B-1345-4374-B765-8E9C4055CA12}"/>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AD04F8EE-D47E-43ED-85EE-F60414401CBF}"/>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群組 51">
                <a:extLst>
                  <a:ext uri="{FF2B5EF4-FFF2-40B4-BE49-F238E27FC236}">
                    <a16:creationId xmlns:a16="http://schemas.microsoft.com/office/drawing/2014/main" id="{7F26BE0C-BEED-48A0-9344-23266C2915B0}"/>
                  </a:ext>
                </a:extLst>
              </p:cNvPr>
              <p:cNvGrpSpPr/>
              <p:nvPr/>
            </p:nvGrpSpPr>
            <p:grpSpPr>
              <a:xfrm>
                <a:off x="10264052" y="183666"/>
                <a:ext cx="430306" cy="430306"/>
                <a:chOff x="824753" y="1712259"/>
                <a:chExt cx="430306" cy="430306"/>
              </a:xfrm>
            </p:grpSpPr>
            <p:sp>
              <p:nvSpPr>
                <p:cNvPr id="73" name="矩形 72">
                  <a:extLst>
                    <a:ext uri="{FF2B5EF4-FFF2-40B4-BE49-F238E27FC236}">
                      <a16:creationId xmlns:a16="http://schemas.microsoft.com/office/drawing/2014/main" id="{C89ED3DF-75D5-4C62-B819-26906C9385F6}"/>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74" name="圖片 73">
                  <a:extLst>
                    <a:ext uri="{FF2B5EF4-FFF2-40B4-BE49-F238E27FC236}">
                      <a16:creationId xmlns:a16="http://schemas.microsoft.com/office/drawing/2014/main" id="{E56149A5-3D12-4AD2-97A2-DE286E1ED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53" name="直線接點 52">
                <a:extLst>
                  <a:ext uri="{FF2B5EF4-FFF2-40B4-BE49-F238E27FC236}">
                    <a16:creationId xmlns:a16="http://schemas.microsoft.com/office/drawing/2014/main" id="{3853BC90-2E14-4055-99D7-7287481B0377}"/>
                  </a:ext>
                </a:extLst>
              </p:cNvPr>
              <p:cNvCxnSpPr>
                <a:cxnSpLocks/>
              </p:cNvCxnSpPr>
              <p:nvPr/>
            </p:nvCxnSpPr>
            <p:spPr>
              <a:xfrm>
                <a:off x="7251911" y="6190019"/>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B2565196-ED0D-4CD5-A443-DBF2EAE7B506}"/>
                  </a:ext>
                </a:extLst>
              </p:cNvPr>
              <p:cNvSpPr/>
              <p:nvPr/>
            </p:nvSpPr>
            <p:spPr>
              <a:xfrm>
                <a:off x="9009058" y="6353684"/>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F69E1A5D-263B-4B8D-B252-62BA59382759}"/>
                  </a:ext>
                </a:extLst>
              </p:cNvPr>
              <p:cNvSpPr/>
              <p:nvPr/>
            </p:nvSpPr>
            <p:spPr>
              <a:xfrm>
                <a:off x="10511040" y="6342418"/>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6" name="文字方塊 55">
                <a:extLst>
                  <a:ext uri="{FF2B5EF4-FFF2-40B4-BE49-F238E27FC236}">
                    <a16:creationId xmlns:a16="http://schemas.microsoft.com/office/drawing/2014/main" id="{F21B1D92-9D5F-41A3-B585-E07BC78E44E5}"/>
                  </a:ext>
                </a:extLst>
              </p:cNvPr>
              <p:cNvSpPr txBox="1"/>
              <p:nvPr/>
            </p:nvSpPr>
            <p:spPr>
              <a:xfrm>
                <a:off x="8272492" y="219530"/>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57" name="動作按鈕: 移至首頁 34">
                <a:hlinkClick r:id="" action="ppaction://hlinkshowjump?jump=firstslide" highlightClick="1"/>
                <a:extLst>
                  <a:ext uri="{FF2B5EF4-FFF2-40B4-BE49-F238E27FC236}">
                    <a16:creationId xmlns:a16="http://schemas.microsoft.com/office/drawing/2014/main" id="{BCDEDF80-C289-4422-9C80-6AB3AEAEDF73}"/>
                  </a:ext>
                </a:extLst>
              </p:cNvPr>
              <p:cNvSpPr/>
              <p:nvPr/>
            </p:nvSpPr>
            <p:spPr>
              <a:xfrm>
                <a:off x="7732347" y="6342418"/>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AB56B903-60D8-41B7-B15A-9FDA74EE32E8}"/>
                  </a:ext>
                </a:extLst>
              </p:cNvPr>
              <p:cNvSpPr/>
              <p:nvPr/>
            </p:nvSpPr>
            <p:spPr>
              <a:xfrm>
                <a:off x="10797452" y="181481"/>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59" name="群組 58">
                <a:extLst>
                  <a:ext uri="{FF2B5EF4-FFF2-40B4-BE49-F238E27FC236}">
                    <a16:creationId xmlns:a16="http://schemas.microsoft.com/office/drawing/2014/main" id="{7C2DB319-EE44-4376-A8FB-8F8E81DC3560}"/>
                  </a:ext>
                </a:extLst>
              </p:cNvPr>
              <p:cNvGrpSpPr/>
              <p:nvPr/>
            </p:nvGrpSpPr>
            <p:grpSpPr>
              <a:xfrm>
                <a:off x="10929459" y="243684"/>
                <a:ext cx="133815" cy="301305"/>
                <a:chOff x="9177454" y="747132"/>
                <a:chExt cx="148682" cy="609599"/>
              </a:xfrm>
            </p:grpSpPr>
            <p:sp>
              <p:nvSpPr>
                <p:cNvPr id="70" name="橢圓 69">
                  <a:extLst>
                    <a:ext uri="{FF2B5EF4-FFF2-40B4-BE49-F238E27FC236}">
                      <a16:creationId xmlns:a16="http://schemas.microsoft.com/office/drawing/2014/main" id="{6AF50E4D-DA14-4BB8-9456-7152C33AFE13}"/>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EB2CC333-C0CC-46FF-83D1-9C03BD58DC20}"/>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F90F5E69-8556-4A16-A903-53427967E11B}"/>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64" name="圖片 63">
                <a:extLst>
                  <a:ext uri="{FF2B5EF4-FFF2-40B4-BE49-F238E27FC236}">
                    <a16:creationId xmlns:a16="http://schemas.microsoft.com/office/drawing/2014/main" id="{B8D5B774-9D67-4C4F-89AB-60539829C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790" y="6362170"/>
                <a:ext cx="400110" cy="400110"/>
              </a:xfrm>
              <a:prstGeom prst="rect">
                <a:avLst/>
              </a:prstGeom>
            </p:spPr>
          </p:pic>
          <p:pic>
            <p:nvPicPr>
              <p:cNvPr id="65" name="圖片 64">
                <a:extLst>
                  <a:ext uri="{FF2B5EF4-FFF2-40B4-BE49-F238E27FC236}">
                    <a16:creationId xmlns:a16="http://schemas.microsoft.com/office/drawing/2014/main" id="{5D57E6CA-46F8-4505-8C7A-C903582C4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40" y="6333625"/>
                <a:ext cx="457200" cy="457200"/>
              </a:xfrm>
              <a:prstGeom prst="rect">
                <a:avLst/>
              </a:prstGeom>
            </p:spPr>
          </p:pic>
          <p:sp>
            <p:nvSpPr>
              <p:cNvPr id="66" name="矩形 65">
                <a:extLst>
                  <a:ext uri="{FF2B5EF4-FFF2-40B4-BE49-F238E27FC236}">
                    <a16:creationId xmlns:a16="http://schemas.microsoft.com/office/drawing/2014/main" id="{4F153B7C-1DB0-4F4F-8CEB-EEB6A1B2C7F0}"/>
                  </a:ext>
                </a:extLst>
              </p:cNvPr>
              <p:cNvSpPr/>
              <p:nvPr/>
            </p:nvSpPr>
            <p:spPr>
              <a:xfrm>
                <a:off x="7377417" y="793438"/>
                <a:ext cx="3850342" cy="52917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a:extLst>
                  <a:ext uri="{FF2B5EF4-FFF2-40B4-BE49-F238E27FC236}">
                    <a16:creationId xmlns:a16="http://schemas.microsoft.com/office/drawing/2014/main" id="{6878109E-ED04-4961-80B4-7E1A4AD7A72F}"/>
                  </a:ext>
                </a:extLst>
              </p:cNvPr>
              <p:cNvSpPr txBox="1"/>
              <p:nvPr/>
            </p:nvSpPr>
            <p:spPr>
              <a:xfrm>
                <a:off x="7422632" y="937459"/>
                <a:ext cx="3732404" cy="369332"/>
              </a:xfrm>
              <a:prstGeom prst="rect">
                <a:avLst/>
              </a:prstGeom>
              <a:noFill/>
              <a:ln>
                <a:solidFill>
                  <a:schemeClr val="tx1"/>
                </a:solidFill>
              </a:ln>
            </p:spPr>
            <p:txBody>
              <a:bodyPr wrap="square" rtlCol="0">
                <a:spAutoFit/>
              </a:bodyPr>
              <a:lstStyle/>
              <a:p>
                <a:pPr algn="ctr"/>
                <a:r>
                  <a:rPr lang="zh-TW" altLang="en-US" sz="1800" dirty="0"/>
                  <a:t>履歷名稱</a:t>
                </a:r>
                <a:r>
                  <a:rPr lang="en-US" altLang="zh-TW" sz="1800" dirty="0"/>
                  <a:t>1</a:t>
                </a:r>
                <a:r>
                  <a:rPr lang="zh-TW" altLang="en-US" sz="1800" dirty="0"/>
                  <a:t>，新增時間</a:t>
                </a:r>
                <a:endParaRPr lang="en-US" altLang="zh-TW" sz="1800" dirty="0"/>
              </a:p>
            </p:txBody>
          </p:sp>
          <p:sp>
            <p:nvSpPr>
              <p:cNvPr id="68" name="文字方塊 67">
                <a:extLst>
                  <a:ext uri="{FF2B5EF4-FFF2-40B4-BE49-F238E27FC236}">
                    <a16:creationId xmlns:a16="http://schemas.microsoft.com/office/drawing/2014/main" id="{A97B4F93-1535-4722-995C-50095DB34F6A}"/>
                  </a:ext>
                </a:extLst>
              </p:cNvPr>
              <p:cNvSpPr txBox="1"/>
              <p:nvPr/>
            </p:nvSpPr>
            <p:spPr>
              <a:xfrm>
                <a:off x="7436386" y="1882795"/>
                <a:ext cx="3732404" cy="369332"/>
              </a:xfrm>
              <a:prstGeom prst="rect">
                <a:avLst/>
              </a:prstGeom>
              <a:noFill/>
              <a:ln>
                <a:solidFill>
                  <a:schemeClr val="tx1"/>
                </a:solidFill>
              </a:ln>
            </p:spPr>
            <p:txBody>
              <a:bodyPr wrap="square" rtlCol="0">
                <a:spAutoFit/>
              </a:bodyPr>
              <a:lstStyle/>
              <a:p>
                <a:pPr algn="ctr"/>
                <a:r>
                  <a:rPr lang="zh-TW" altLang="en-US" sz="1800" dirty="0"/>
                  <a:t>履歷名稱</a:t>
                </a:r>
                <a:r>
                  <a:rPr lang="en-US" altLang="zh-TW" dirty="0"/>
                  <a:t>3</a:t>
                </a:r>
                <a:r>
                  <a:rPr lang="zh-TW" altLang="en-US" sz="1800" dirty="0"/>
                  <a:t>，新增時間</a:t>
                </a:r>
                <a:endParaRPr lang="en-US" altLang="zh-TW" sz="1800" dirty="0"/>
              </a:p>
            </p:txBody>
          </p:sp>
          <p:sp>
            <p:nvSpPr>
              <p:cNvPr id="69" name="文字方塊 68">
                <a:extLst>
                  <a:ext uri="{FF2B5EF4-FFF2-40B4-BE49-F238E27FC236}">
                    <a16:creationId xmlns:a16="http://schemas.microsoft.com/office/drawing/2014/main" id="{156480EC-8668-423F-8E66-B66AD69A9F5E}"/>
                  </a:ext>
                </a:extLst>
              </p:cNvPr>
              <p:cNvSpPr txBox="1"/>
              <p:nvPr/>
            </p:nvSpPr>
            <p:spPr>
              <a:xfrm>
                <a:off x="7422632" y="1408619"/>
                <a:ext cx="3732404" cy="369332"/>
              </a:xfrm>
              <a:prstGeom prst="rect">
                <a:avLst/>
              </a:prstGeom>
              <a:noFill/>
              <a:ln>
                <a:solidFill>
                  <a:schemeClr val="tx1"/>
                </a:solidFill>
              </a:ln>
            </p:spPr>
            <p:txBody>
              <a:bodyPr wrap="square" rtlCol="0">
                <a:spAutoFit/>
              </a:bodyPr>
              <a:lstStyle/>
              <a:p>
                <a:pPr algn="ctr"/>
                <a:r>
                  <a:rPr lang="zh-TW" altLang="en-US" sz="1800" dirty="0"/>
                  <a:t>履歷名稱</a:t>
                </a:r>
                <a:r>
                  <a:rPr lang="en-US" altLang="zh-TW" dirty="0"/>
                  <a:t>2</a:t>
                </a:r>
                <a:r>
                  <a:rPr lang="zh-TW" altLang="en-US" sz="1800" dirty="0"/>
                  <a:t>，新增時間</a:t>
                </a:r>
                <a:endParaRPr lang="en-US" altLang="zh-TW" sz="1800" dirty="0"/>
              </a:p>
            </p:txBody>
          </p:sp>
        </p:grpSp>
        <p:sp>
          <p:nvSpPr>
            <p:cNvPr id="83" name="橢圓 82">
              <a:extLst>
                <a:ext uri="{FF2B5EF4-FFF2-40B4-BE49-F238E27FC236}">
                  <a16:creationId xmlns:a16="http://schemas.microsoft.com/office/drawing/2014/main" id="{74741F24-F53C-44E9-A9D6-65070FB0F06D}"/>
                </a:ext>
              </a:extLst>
            </p:cNvPr>
            <p:cNvSpPr/>
            <p:nvPr/>
          </p:nvSpPr>
          <p:spPr>
            <a:xfrm>
              <a:off x="9953056" y="5561936"/>
              <a:ext cx="475130" cy="439270"/>
            </a:xfrm>
            <a:prstGeom prst="ellipse">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pic>
          <p:nvPicPr>
            <p:cNvPr id="82" name="圖片 81">
              <a:extLst>
                <a:ext uri="{FF2B5EF4-FFF2-40B4-BE49-F238E27FC236}">
                  <a16:creationId xmlns:a16="http://schemas.microsoft.com/office/drawing/2014/main" id="{695819AF-C32D-40DC-A04D-576DF002B3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36753" y="5506798"/>
              <a:ext cx="517066" cy="517066"/>
            </a:xfrm>
            <a:prstGeom prst="rect">
              <a:avLst/>
            </a:prstGeom>
          </p:spPr>
        </p:pic>
        <p:sp>
          <p:nvSpPr>
            <p:cNvPr id="84" name="文字方塊 83">
              <a:extLst>
                <a:ext uri="{FF2B5EF4-FFF2-40B4-BE49-F238E27FC236}">
                  <a16:creationId xmlns:a16="http://schemas.microsoft.com/office/drawing/2014/main" id="{B7FD64AE-82CE-43BD-8B64-9D17D8832E80}"/>
                </a:ext>
              </a:extLst>
            </p:cNvPr>
            <p:cNvSpPr txBox="1"/>
            <p:nvPr/>
          </p:nvSpPr>
          <p:spPr>
            <a:xfrm>
              <a:off x="7751920" y="3327851"/>
              <a:ext cx="1728358" cy="369332"/>
            </a:xfrm>
            <a:prstGeom prst="rect">
              <a:avLst/>
            </a:prstGeom>
            <a:ln w="28575"/>
          </p:spPr>
          <p:style>
            <a:lnRef idx="2">
              <a:schemeClr val="dk1"/>
            </a:lnRef>
            <a:fillRef idx="1">
              <a:schemeClr val="lt1"/>
            </a:fillRef>
            <a:effectRef idx="0">
              <a:schemeClr val="dk1"/>
            </a:effectRef>
            <a:fontRef idx="minor">
              <a:schemeClr val="dk1"/>
            </a:fontRef>
          </p:style>
          <p:txBody>
            <a:bodyPr wrap="none" rtlCol="0">
              <a:spAutoFit/>
            </a:bodyPr>
            <a:lstStyle/>
            <a:p>
              <a:r>
                <a:rPr lang="zh-TW" altLang="en-US" dirty="0"/>
                <a:t>新增</a:t>
              </a:r>
              <a:r>
                <a:rPr lang="en-US" altLang="zh-TW" dirty="0"/>
                <a:t>/</a:t>
              </a:r>
              <a:r>
                <a:rPr lang="zh-TW" altLang="en-US" dirty="0"/>
                <a:t>修改履歷</a:t>
              </a:r>
            </a:p>
          </p:txBody>
        </p:sp>
        <p:cxnSp>
          <p:nvCxnSpPr>
            <p:cNvPr id="87" name="直線單箭頭接點 86">
              <a:extLst>
                <a:ext uri="{FF2B5EF4-FFF2-40B4-BE49-F238E27FC236}">
                  <a16:creationId xmlns:a16="http://schemas.microsoft.com/office/drawing/2014/main" id="{BE4F98D6-E4CD-4818-9CFA-C6EAEE1211B7}"/>
                </a:ext>
              </a:extLst>
            </p:cNvPr>
            <p:cNvCxnSpPr>
              <a:cxnSpLocks/>
              <a:stCxn id="84" idx="2"/>
              <a:endCxn id="82" idx="1"/>
            </p:cNvCxnSpPr>
            <p:nvPr/>
          </p:nvCxnSpPr>
          <p:spPr>
            <a:xfrm>
              <a:off x="8616099" y="3697183"/>
              <a:ext cx="1320654" cy="20681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ECF8CECE-7FDA-4086-B0CF-767F14EA7BE9}"/>
                </a:ext>
              </a:extLst>
            </p:cNvPr>
            <p:cNvCxnSpPr>
              <a:cxnSpLocks/>
              <a:stCxn id="84" idx="1"/>
            </p:cNvCxnSpPr>
            <p:nvPr/>
          </p:nvCxnSpPr>
          <p:spPr>
            <a:xfrm flipH="1" flipV="1">
              <a:off x="5100375" y="3305193"/>
              <a:ext cx="2651545" cy="207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3332B91A-B757-4C9C-A5CB-4FA037D57518}"/>
                </a:ext>
              </a:extLst>
            </p:cNvPr>
            <p:cNvCxnSpPr>
              <a:cxnSpLocks/>
              <a:stCxn id="84" idx="1"/>
              <a:endCxn id="27" idx="3"/>
            </p:cNvCxnSpPr>
            <p:nvPr/>
          </p:nvCxnSpPr>
          <p:spPr>
            <a:xfrm flipH="1">
              <a:off x="4850411" y="3512517"/>
              <a:ext cx="2901509" cy="2239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橢圓 36">
              <a:extLst>
                <a:ext uri="{FF2B5EF4-FFF2-40B4-BE49-F238E27FC236}">
                  <a16:creationId xmlns:a16="http://schemas.microsoft.com/office/drawing/2014/main" id="{29E01CD2-64E2-4172-94E5-753FB678A0B1}"/>
                </a:ext>
              </a:extLst>
            </p:cNvPr>
            <p:cNvSpPr/>
            <p:nvPr/>
          </p:nvSpPr>
          <p:spPr>
            <a:xfrm>
              <a:off x="9210921" y="4056240"/>
              <a:ext cx="475130" cy="4392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1</a:t>
              </a:r>
              <a:endParaRPr lang="zh-TW" altLang="en-US" dirty="0"/>
            </a:p>
          </p:txBody>
        </p:sp>
        <p:sp>
          <p:nvSpPr>
            <p:cNvPr id="38" name="橢圓 37">
              <a:extLst>
                <a:ext uri="{FF2B5EF4-FFF2-40B4-BE49-F238E27FC236}">
                  <a16:creationId xmlns:a16="http://schemas.microsoft.com/office/drawing/2014/main" id="{213D800C-E860-4214-848B-D83A4BE3C331}"/>
                </a:ext>
              </a:extLst>
            </p:cNvPr>
            <p:cNvSpPr/>
            <p:nvPr/>
          </p:nvSpPr>
          <p:spPr>
            <a:xfrm>
              <a:off x="5723009" y="2719970"/>
              <a:ext cx="475130" cy="4392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2</a:t>
              </a:r>
              <a:endParaRPr lang="zh-TW" altLang="en-US" dirty="0"/>
            </a:p>
          </p:txBody>
        </p:sp>
        <p:sp>
          <p:nvSpPr>
            <p:cNvPr id="40" name="橢圓 39">
              <a:extLst>
                <a:ext uri="{FF2B5EF4-FFF2-40B4-BE49-F238E27FC236}">
                  <a16:creationId xmlns:a16="http://schemas.microsoft.com/office/drawing/2014/main" id="{D1CBF95C-B4DE-4674-916B-EECAEE1A6D49}"/>
                </a:ext>
              </a:extLst>
            </p:cNvPr>
            <p:cNvSpPr/>
            <p:nvPr/>
          </p:nvSpPr>
          <p:spPr>
            <a:xfrm>
              <a:off x="5748097" y="4236311"/>
              <a:ext cx="475130" cy="43927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dirty="0"/>
                <a:t>3</a:t>
              </a:r>
              <a:endParaRPr lang="zh-TW" altLang="en-US" dirty="0"/>
            </a:p>
          </p:txBody>
        </p:sp>
      </p:grpSp>
    </p:spTree>
    <p:extLst>
      <p:ext uri="{BB962C8B-B14F-4D97-AF65-F5344CB8AC3E}">
        <p14:creationId xmlns:p14="http://schemas.microsoft.com/office/powerpoint/2010/main" val="2738361421"/>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13"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分鏡板</a:t>
              </a:r>
              <a:endParaRPr lang="zh-CN" altLang="en-US" dirty="0">
                <a:solidFill>
                  <a:schemeClr val="tx1"/>
                </a:solidFill>
                <a:cs typeface="+mn-ea"/>
                <a:sym typeface="+mn-lt"/>
              </a:endParaRPr>
            </a:p>
          </p:txBody>
        </p:sp>
      </p:grpSp>
      <p:sp>
        <p:nvSpPr>
          <p:cNvPr id="38" name="文字方塊 37"/>
          <p:cNvSpPr txBox="1"/>
          <p:nvPr/>
        </p:nvSpPr>
        <p:spPr>
          <a:xfrm>
            <a:off x="11472421" y="6263036"/>
            <a:ext cx="483223" cy="369332"/>
          </a:xfrm>
          <a:prstGeom prst="rect">
            <a:avLst/>
          </a:prstGeom>
          <a:noFill/>
        </p:spPr>
        <p:txBody>
          <a:bodyPr wrap="square" rtlCol="0">
            <a:spAutoFit/>
          </a:bodyPr>
          <a:lstStyle/>
          <a:p>
            <a:r>
              <a:rPr lang="en-US" altLang="zh-TW" dirty="0"/>
              <a:t>43</a:t>
            </a:r>
            <a:endParaRPr lang="zh-TW" altLang="en-US" dirty="0"/>
          </a:p>
        </p:txBody>
      </p:sp>
      <p:grpSp>
        <p:nvGrpSpPr>
          <p:cNvPr id="4" name="群組 3">
            <a:extLst>
              <a:ext uri="{FF2B5EF4-FFF2-40B4-BE49-F238E27FC236}">
                <a16:creationId xmlns:a16="http://schemas.microsoft.com/office/drawing/2014/main" id="{C6CA49EF-C95E-4873-A384-A8569329419F}"/>
              </a:ext>
            </a:extLst>
          </p:cNvPr>
          <p:cNvGrpSpPr/>
          <p:nvPr/>
        </p:nvGrpSpPr>
        <p:grpSpPr>
          <a:xfrm>
            <a:off x="4491505" y="80468"/>
            <a:ext cx="6480608" cy="6768353"/>
            <a:chOff x="4491505" y="80468"/>
            <a:chExt cx="6480608" cy="6768353"/>
          </a:xfrm>
        </p:grpSpPr>
        <p:sp>
          <p:nvSpPr>
            <p:cNvPr id="5" name="矩形 4">
              <a:extLst>
                <a:ext uri="{FF2B5EF4-FFF2-40B4-BE49-F238E27FC236}">
                  <a16:creationId xmlns:a16="http://schemas.microsoft.com/office/drawing/2014/main" id="{A6D28CB1-B635-495C-BDA7-6F669FF82E4E}"/>
                </a:ext>
              </a:extLst>
            </p:cNvPr>
            <p:cNvSpPr/>
            <p:nvPr/>
          </p:nvSpPr>
          <p:spPr>
            <a:xfrm>
              <a:off x="4491505" y="80468"/>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89D5E0CF-70D0-4ABB-8A88-4760CA8D05C9}"/>
                </a:ext>
              </a:extLst>
            </p:cNvPr>
            <p:cNvCxnSpPr>
              <a:cxnSpLocks/>
            </p:cNvCxnSpPr>
            <p:nvPr/>
          </p:nvCxnSpPr>
          <p:spPr>
            <a:xfrm>
              <a:off x="4491505" y="604794"/>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304A5966-C85F-4B0D-987C-6FA465A9CC94}"/>
                </a:ext>
              </a:extLst>
            </p:cNvPr>
            <p:cNvGrpSpPr/>
            <p:nvPr/>
          </p:nvGrpSpPr>
          <p:grpSpPr>
            <a:xfrm>
              <a:off x="4617010" y="250688"/>
              <a:ext cx="528918" cy="206189"/>
              <a:chOff x="851647" y="1945341"/>
              <a:chExt cx="528918" cy="206189"/>
            </a:xfrm>
          </p:grpSpPr>
          <p:cxnSp>
            <p:nvCxnSpPr>
              <p:cNvPr id="8" name="直線接點 7">
                <a:extLst>
                  <a:ext uri="{FF2B5EF4-FFF2-40B4-BE49-F238E27FC236}">
                    <a16:creationId xmlns:a16="http://schemas.microsoft.com/office/drawing/2014/main" id="{3A0AED5C-A510-4C8C-AA27-2EFA0B643B2B}"/>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041BC9C5-1BED-4A1D-B953-FA84B5112BF1}"/>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5705593A-E94E-46CE-8980-01068CDEB2A3}"/>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20CAE4BC-BF0C-4D74-B15F-FFC6E56800BD}"/>
                </a:ext>
              </a:extLst>
            </p:cNvPr>
            <p:cNvGrpSpPr/>
            <p:nvPr/>
          </p:nvGrpSpPr>
          <p:grpSpPr>
            <a:xfrm>
              <a:off x="7503646" y="138629"/>
              <a:ext cx="430306" cy="430306"/>
              <a:chOff x="824753" y="1712259"/>
              <a:chExt cx="430306" cy="430306"/>
            </a:xfrm>
          </p:grpSpPr>
          <p:sp>
            <p:nvSpPr>
              <p:cNvPr id="15" name="矩形 14">
                <a:extLst>
                  <a:ext uri="{FF2B5EF4-FFF2-40B4-BE49-F238E27FC236}">
                    <a16:creationId xmlns:a16="http://schemas.microsoft.com/office/drawing/2014/main" id="{A5B5E6EA-B511-45BB-8B2B-111887152560}"/>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0BE0E25D-9BAC-40A1-AAEE-E81A9B491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17" name="直線接點 16">
              <a:extLst>
                <a:ext uri="{FF2B5EF4-FFF2-40B4-BE49-F238E27FC236}">
                  <a16:creationId xmlns:a16="http://schemas.microsoft.com/office/drawing/2014/main" id="{0305F293-9E03-4E15-A57F-DEAE9891A751}"/>
                </a:ext>
              </a:extLst>
            </p:cNvPr>
            <p:cNvCxnSpPr>
              <a:cxnSpLocks/>
            </p:cNvCxnSpPr>
            <p:nvPr/>
          </p:nvCxnSpPr>
          <p:spPr>
            <a:xfrm>
              <a:off x="4491505" y="6144982"/>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853F1F34-1FF9-4DA4-A6C8-32474D0F5AE6}"/>
                </a:ext>
              </a:extLst>
            </p:cNvPr>
            <p:cNvSpPr/>
            <p:nvPr/>
          </p:nvSpPr>
          <p:spPr>
            <a:xfrm>
              <a:off x="6331862" y="6301864"/>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220F3F5-0F6D-49D0-905B-1C8D7C8749A4}"/>
                </a:ext>
              </a:extLst>
            </p:cNvPr>
            <p:cNvSpPr/>
            <p:nvPr/>
          </p:nvSpPr>
          <p:spPr>
            <a:xfrm>
              <a:off x="7750634" y="6297381"/>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8133CA8-B6F9-4510-8952-F490EB3AA339}"/>
                </a:ext>
              </a:extLst>
            </p:cNvPr>
            <p:cNvSpPr txBox="1"/>
            <p:nvPr/>
          </p:nvSpPr>
          <p:spPr>
            <a:xfrm>
              <a:off x="5512086" y="174493"/>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21" name="動作按鈕: 移至首頁 34">
              <a:hlinkClick r:id="" action="ppaction://hlinkshowjump?jump=firstslide" highlightClick="1"/>
              <a:extLst>
                <a:ext uri="{FF2B5EF4-FFF2-40B4-BE49-F238E27FC236}">
                  <a16:creationId xmlns:a16="http://schemas.microsoft.com/office/drawing/2014/main" id="{152F52CF-304B-4C4E-A7B1-70DABD557559}"/>
                </a:ext>
              </a:extLst>
            </p:cNvPr>
            <p:cNvSpPr/>
            <p:nvPr/>
          </p:nvSpPr>
          <p:spPr>
            <a:xfrm>
              <a:off x="4971941" y="6297381"/>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54989CC1-389D-4A64-9B9E-727DB48425F5}"/>
                </a:ext>
              </a:extLst>
            </p:cNvPr>
            <p:cNvSpPr/>
            <p:nvPr/>
          </p:nvSpPr>
          <p:spPr>
            <a:xfrm>
              <a:off x="8037046" y="136444"/>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A822E60E-031A-45D7-AE9D-1FF9E879039D}"/>
                </a:ext>
              </a:extLst>
            </p:cNvPr>
            <p:cNvGrpSpPr/>
            <p:nvPr/>
          </p:nvGrpSpPr>
          <p:grpSpPr>
            <a:xfrm>
              <a:off x="8169053" y="198647"/>
              <a:ext cx="133815" cy="301305"/>
              <a:chOff x="9177454" y="747132"/>
              <a:chExt cx="148682" cy="609599"/>
            </a:xfrm>
          </p:grpSpPr>
          <p:sp>
            <p:nvSpPr>
              <p:cNvPr id="24" name="橢圓 23">
                <a:extLst>
                  <a:ext uri="{FF2B5EF4-FFF2-40B4-BE49-F238E27FC236}">
                    <a16:creationId xmlns:a16="http://schemas.microsoft.com/office/drawing/2014/main" id="{EC837E02-9B0F-4AC1-A2DF-79C91194736E}"/>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4B80A180-4FBA-4C50-A3BF-C05DB2E81664}"/>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900FEA3E-719F-4861-A36A-53EB8AD91FDC}"/>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descr="一張含有 文字 的圖片&#10;&#10;自動產生的描述">
              <a:extLst>
                <a:ext uri="{FF2B5EF4-FFF2-40B4-BE49-F238E27FC236}">
                  <a16:creationId xmlns:a16="http://schemas.microsoft.com/office/drawing/2014/main" id="{1EF363A9-696E-467E-A793-6C74AC49C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534" y="1650860"/>
              <a:ext cx="3750882" cy="4456077"/>
            </a:xfrm>
            <a:prstGeom prst="rect">
              <a:avLst/>
            </a:prstGeom>
          </p:spPr>
        </p:pic>
        <p:cxnSp>
          <p:nvCxnSpPr>
            <p:cNvPr id="28" name="直線單箭頭接點 27">
              <a:extLst>
                <a:ext uri="{FF2B5EF4-FFF2-40B4-BE49-F238E27FC236}">
                  <a16:creationId xmlns:a16="http://schemas.microsoft.com/office/drawing/2014/main" id="{0165CABE-69F2-4617-B84E-ECB8C55853EA}"/>
                </a:ext>
              </a:extLst>
            </p:cNvPr>
            <p:cNvCxnSpPr>
              <a:cxnSpLocks/>
            </p:cNvCxnSpPr>
            <p:nvPr/>
          </p:nvCxnSpPr>
          <p:spPr>
            <a:xfrm flipH="1" flipV="1">
              <a:off x="8289487" y="1187503"/>
              <a:ext cx="1255269" cy="6657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2E756ADF-0672-4375-BC07-3BC8027D4412}"/>
                </a:ext>
              </a:extLst>
            </p:cNvPr>
            <p:cNvSpPr txBox="1"/>
            <p:nvPr/>
          </p:nvSpPr>
          <p:spPr>
            <a:xfrm>
              <a:off x="8917121" y="1960686"/>
              <a:ext cx="2054992" cy="1015663"/>
            </a:xfrm>
            <a:prstGeom prst="rect">
              <a:avLst/>
            </a:prstGeom>
            <a:noFill/>
            <a:ln w="38100">
              <a:solidFill>
                <a:schemeClr val="tx1"/>
              </a:solidFill>
            </a:ln>
          </p:spPr>
          <p:txBody>
            <a:bodyPr wrap="square" rtlCol="0">
              <a:spAutoFit/>
            </a:bodyPr>
            <a:lstStyle/>
            <a:p>
              <a:r>
                <a:rPr lang="zh-TW" altLang="en-US" sz="2000" dirty="0"/>
                <a:t>搜尋點選後用下拉選單顯示工作性質跟職業類別</a:t>
              </a:r>
              <a:endParaRPr lang="en-US" altLang="zh-TW" sz="2000" dirty="0"/>
            </a:p>
          </p:txBody>
        </p:sp>
        <p:pic>
          <p:nvPicPr>
            <p:cNvPr id="34" name="圖片 33">
              <a:extLst>
                <a:ext uri="{FF2B5EF4-FFF2-40B4-BE49-F238E27FC236}">
                  <a16:creationId xmlns:a16="http://schemas.microsoft.com/office/drawing/2014/main" id="{FC4FAB5A-1D6F-4B45-81E9-855521AD3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7620" y="6296847"/>
              <a:ext cx="400110" cy="400110"/>
            </a:xfrm>
            <a:prstGeom prst="rect">
              <a:avLst/>
            </a:prstGeom>
          </p:spPr>
        </p:pic>
        <p:pic>
          <p:nvPicPr>
            <p:cNvPr id="35" name="圖片 34">
              <a:extLst>
                <a:ext uri="{FF2B5EF4-FFF2-40B4-BE49-F238E27FC236}">
                  <a16:creationId xmlns:a16="http://schemas.microsoft.com/office/drawing/2014/main" id="{433720BD-0348-46B8-9992-F719049BCC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876" y="6269955"/>
              <a:ext cx="457200" cy="457200"/>
            </a:xfrm>
            <a:prstGeom prst="rect">
              <a:avLst/>
            </a:prstGeom>
          </p:spPr>
        </p:pic>
        <p:cxnSp>
          <p:nvCxnSpPr>
            <p:cNvPr id="36" name="直線單箭頭接點 35">
              <a:extLst>
                <a:ext uri="{FF2B5EF4-FFF2-40B4-BE49-F238E27FC236}">
                  <a16:creationId xmlns:a16="http://schemas.microsoft.com/office/drawing/2014/main" id="{CFAC2AB9-052F-40B0-93A1-0288D6682551}"/>
                </a:ext>
              </a:extLst>
            </p:cNvPr>
            <p:cNvCxnSpPr>
              <a:cxnSpLocks/>
              <a:stCxn id="37" idx="1"/>
            </p:cNvCxnSpPr>
            <p:nvPr/>
          </p:nvCxnSpPr>
          <p:spPr>
            <a:xfrm flipH="1" flipV="1">
              <a:off x="8167730" y="3647220"/>
              <a:ext cx="1377026" cy="4024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B7366F04-9D09-4F37-8A4D-86FEFA634B22}"/>
                </a:ext>
              </a:extLst>
            </p:cNvPr>
            <p:cNvSpPr txBox="1"/>
            <p:nvPr/>
          </p:nvSpPr>
          <p:spPr>
            <a:xfrm>
              <a:off x="9544756" y="3849655"/>
              <a:ext cx="1257902" cy="400110"/>
            </a:xfrm>
            <a:prstGeom prst="rect">
              <a:avLst/>
            </a:prstGeom>
            <a:noFill/>
            <a:ln w="38100">
              <a:solidFill>
                <a:schemeClr val="tx1"/>
              </a:solidFill>
            </a:ln>
          </p:spPr>
          <p:txBody>
            <a:bodyPr wrap="square" rtlCol="0">
              <a:spAutoFit/>
            </a:bodyPr>
            <a:lstStyle/>
            <a:p>
              <a:r>
                <a:rPr lang="zh-TW" altLang="en-US" sz="2000" dirty="0"/>
                <a:t>顯示結果</a:t>
              </a:r>
            </a:p>
          </p:txBody>
        </p:sp>
        <p:sp>
          <p:nvSpPr>
            <p:cNvPr id="2" name="矩形 1">
              <a:extLst>
                <a:ext uri="{FF2B5EF4-FFF2-40B4-BE49-F238E27FC236}">
                  <a16:creationId xmlns:a16="http://schemas.microsoft.com/office/drawing/2014/main" id="{46D2B330-BF34-49A5-830B-BA53EFC070BF}"/>
                </a:ext>
              </a:extLst>
            </p:cNvPr>
            <p:cNvSpPr/>
            <p:nvPr/>
          </p:nvSpPr>
          <p:spPr>
            <a:xfrm>
              <a:off x="4790935" y="859588"/>
              <a:ext cx="1442301" cy="559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t>職業類別</a:t>
              </a:r>
            </a:p>
          </p:txBody>
        </p:sp>
        <p:sp>
          <p:nvSpPr>
            <p:cNvPr id="39" name="矩形 38">
              <a:extLst>
                <a:ext uri="{FF2B5EF4-FFF2-40B4-BE49-F238E27FC236}">
                  <a16:creationId xmlns:a16="http://schemas.microsoft.com/office/drawing/2014/main" id="{4F0A50D0-4811-4F40-8AD7-0B399EEA5283}"/>
                </a:ext>
              </a:extLst>
            </p:cNvPr>
            <p:cNvSpPr/>
            <p:nvPr/>
          </p:nvSpPr>
          <p:spPr>
            <a:xfrm>
              <a:off x="6580332" y="859588"/>
              <a:ext cx="1442301" cy="559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t>工作性質</a:t>
              </a:r>
            </a:p>
          </p:txBody>
        </p:sp>
        <p:sp>
          <p:nvSpPr>
            <p:cNvPr id="3" name="等腰三角形 2">
              <a:extLst>
                <a:ext uri="{FF2B5EF4-FFF2-40B4-BE49-F238E27FC236}">
                  <a16:creationId xmlns:a16="http://schemas.microsoft.com/office/drawing/2014/main" id="{16994415-B845-42AA-956F-99D51EC6261C}"/>
                </a:ext>
              </a:extLst>
            </p:cNvPr>
            <p:cNvSpPr/>
            <p:nvPr/>
          </p:nvSpPr>
          <p:spPr>
            <a:xfrm rot="10800000">
              <a:off x="5832869" y="1068151"/>
              <a:ext cx="310265" cy="19504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等腰三角形 39">
              <a:extLst>
                <a:ext uri="{FF2B5EF4-FFF2-40B4-BE49-F238E27FC236}">
                  <a16:creationId xmlns:a16="http://schemas.microsoft.com/office/drawing/2014/main" id="{97B7DE84-B52D-491A-A81C-49C3109D7D25}"/>
                </a:ext>
              </a:extLst>
            </p:cNvPr>
            <p:cNvSpPr/>
            <p:nvPr/>
          </p:nvSpPr>
          <p:spPr>
            <a:xfrm rot="10800000">
              <a:off x="7563666" y="1068489"/>
              <a:ext cx="310265" cy="19504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59435143"/>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651092D-FDBD-4BD8-A1E4-2E614A9BAF03}"/>
              </a:ext>
            </a:extLst>
          </p:cNvPr>
          <p:cNvGrpSpPr/>
          <p:nvPr/>
        </p:nvGrpSpPr>
        <p:grpSpPr>
          <a:xfrm>
            <a:off x="780489" y="75558"/>
            <a:ext cx="11261426" cy="6801158"/>
            <a:chOff x="780489" y="75558"/>
            <a:chExt cx="11261426" cy="6801158"/>
          </a:xfrm>
        </p:grpSpPr>
        <p:sp>
          <p:nvSpPr>
            <p:cNvPr id="5" name="矩形 4">
              <a:extLst>
                <a:ext uri="{FF2B5EF4-FFF2-40B4-BE49-F238E27FC236}">
                  <a16:creationId xmlns:a16="http://schemas.microsoft.com/office/drawing/2014/main" id="{DA8FB42B-87AC-4091-B512-1B8A789A92B2}"/>
                </a:ext>
              </a:extLst>
            </p:cNvPr>
            <p:cNvSpPr/>
            <p:nvPr/>
          </p:nvSpPr>
          <p:spPr>
            <a:xfrm>
              <a:off x="5453577" y="108363"/>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 name="直線接點 5">
              <a:extLst>
                <a:ext uri="{FF2B5EF4-FFF2-40B4-BE49-F238E27FC236}">
                  <a16:creationId xmlns:a16="http://schemas.microsoft.com/office/drawing/2014/main" id="{184D30CB-ECDD-476C-A7D7-19B834D32C74}"/>
                </a:ext>
              </a:extLst>
            </p:cNvPr>
            <p:cNvCxnSpPr>
              <a:cxnSpLocks/>
            </p:cNvCxnSpPr>
            <p:nvPr/>
          </p:nvCxnSpPr>
          <p:spPr>
            <a:xfrm>
              <a:off x="5453577" y="632689"/>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3D74A31C-9567-4017-AD72-1C3642F706AF}"/>
                </a:ext>
              </a:extLst>
            </p:cNvPr>
            <p:cNvGrpSpPr/>
            <p:nvPr/>
          </p:nvGrpSpPr>
          <p:grpSpPr>
            <a:xfrm>
              <a:off x="5579082" y="278583"/>
              <a:ext cx="528918" cy="206189"/>
              <a:chOff x="851647" y="1945341"/>
              <a:chExt cx="528918" cy="206189"/>
            </a:xfrm>
          </p:grpSpPr>
          <p:cxnSp>
            <p:nvCxnSpPr>
              <p:cNvPr id="8" name="直線接點 7">
                <a:extLst>
                  <a:ext uri="{FF2B5EF4-FFF2-40B4-BE49-F238E27FC236}">
                    <a16:creationId xmlns:a16="http://schemas.microsoft.com/office/drawing/2014/main" id="{CCE86C68-273B-48D6-A38F-D2C8C30CAA67}"/>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3E92EE09-6ED8-4B2D-8616-AE41D35D46FC}"/>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C4A00C18-73D9-4D0A-A6B1-79C688A72932}"/>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8B26B09C-92E1-4EEB-A7F4-A155D2CCD1AE}"/>
                </a:ext>
              </a:extLst>
            </p:cNvPr>
            <p:cNvGrpSpPr/>
            <p:nvPr/>
          </p:nvGrpSpPr>
          <p:grpSpPr>
            <a:xfrm>
              <a:off x="8465718" y="166524"/>
              <a:ext cx="430306" cy="430306"/>
              <a:chOff x="824753" y="1712259"/>
              <a:chExt cx="430306" cy="430306"/>
            </a:xfrm>
          </p:grpSpPr>
          <p:sp>
            <p:nvSpPr>
              <p:cNvPr id="15" name="矩形 14">
                <a:extLst>
                  <a:ext uri="{FF2B5EF4-FFF2-40B4-BE49-F238E27FC236}">
                    <a16:creationId xmlns:a16="http://schemas.microsoft.com/office/drawing/2014/main" id="{87D89698-D712-42D3-A556-E694210F4ABF}"/>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6175F79F-F74B-49BF-BA62-C7B1FD4A2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17" name="直線接點 16">
              <a:extLst>
                <a:ext uri="{FF2B5EF4-FFF2-40B4-BE49-F238E27FC236}">
                  <a16:creationId xmlns:a16="http://schemas.microsoft.com/office/drawing/2014/main" id="{3A3E22CA-D2A3-4F5E-9E26-0B6CA637F972}"/>
                </a:ext>
              </a:extLst>
            </p:cNvPr>
            <p:cNvCxnSpPr>
              <a:cxnSpLocks/>
            </p:cNvCxnSpPr>
            <p:nvPr/>
          </p:nvCxnSpPr>
          <p:spPr>
            <a:xfrm>
              <a:off x="5453577" y="6172877"/>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CE7736A-B56E-4A00-83F2-3E52D7ABCD53}"/>
                </a:ext>
              </a:extLst>
            </p:cNvPr>
            <p:cNvSpPr/>
            <p:nvPr/>
          </p:nvSpPr>
          <p:spPr>
            <a:xfrm>
              <a:off x="7293934" y="6329759"/>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90969C6E-00C2-4038-8704-C501F1E2AA8F}"/>
                </a:ext>
              </a:extLst>
            </p:cNvPr>
            <p:cNvSpPr/>
            <p:nvPr/>
          </p:nvSpPr>
          <p:spPr>
            <a:xfrm>
              <a:off x="8712706" y="6325276"/>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EC3C844D-8B88-4F4A-8D07-BC8BE7BA32E2}"/>
                </a:ext>
              </a:extLst>
            </p:cNvPr>
            <p:cNvSpPr txBox="1"/>
            <p:nvPr/>
          </p:nvSpPr>
          <p:spPr>
            <a:xfrm>
              <a:off x="6474158" y="202388"/>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21" name="動作按鈕: 移至首頁 48">
              <a:hlinkClick r:id="" action="ppaction://hlinkshowjump?jump=firstslide" highlightClick="1"/>
              <a:extLst>
                <a:ext uri="{FF2B5EF4-FFF2-40B4-BE49-F238E27FC236}">
                  <a16:creationId xmlns:a16="http://schemas.microsoft.com/office/drawing/2014/main" id="{5B06A2CF-94FF-4B8C-951C-1CE6C54DE83E}"/>
                </a:ext>
              </a:extLst>
            </p:cNvPr>
            <p:cNvSpPr/>
            <p:nvPr/>
          </p:nvSpPr>
          <p:spPr>
            <a:xfrm>
              <a:off x="5934013" y="6325276"/>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E50632FE-6524-43C9-9771-2F22943713BE}"/>
                </a:ext>
              </a:extLst>
            </p:cNvPr>
            <p:cNvSpPr/>
            <p:nvPr/>
          </p:nvSpPr>
          <p:spPr>
            <a:xfrm>
              <a:off x="8999118" y="16433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D3BB5EB4-40CE-4036-85E3-3204AFD6BB06}"/>
                </a:ext>
              </a:extLst>
            </p:cNvPr>
            <p:cNvGrpSpPr/>
            <p:nvPr/>
          </p:nvGrpSpPr>
          <p:grpSpPr>
            <a:xfrm>
              <a:off x="9131125" y="226542"/>
              <a:ext cx="133815" cy="301305"/>
              <a:chOff x="9177454" y="747132"/>
              <a:chExt cx="148682" cy="609599"/>
            </a:xfrm>
          </p:grpSpPr>
          <p:sp>
            <p:nvSpPr>
              <p:cNvPr id="24" name="橢圓 23">
                <a:extLst>
                  <a:ext uri="{FF2B5EF4-FFF2-40B4-BE49-F238E27FC236}">
                    <a16:creationId xmlns:a16="http://schemas.microsoft.com/office/drawing/2014/main" id="{4F525C2F-909B-4FF4-A3F3-F15183EF2B17}"/>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9B777DCF-CE69-4BFB-AE0A-C15BC6BF8BDE}"/>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5100DB54-A6D4-4021-AD0C-788880069117}"/>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矩形 26">
              <a:extLst>
                <a:ext uri="{FF2B5EF4-FFF2-40B4-BE49-F238E27FC236}">
                  <a16:creationId xmlns:a16="http://schemas.microsoft.com/office/drawing/2014/main" id="{1FCF41D1-0EED-41CF-B22A-8F29C2843026}"/>
                </a:ext>
              </a:extLst>
            </p:cNvPr>
            <p:cNvSpPr/>
            <p:nvPr/>
          </p:nvSpPr>
          <p:spPr>
            <a:xfrm>
              <a:off x="5774989" y="1157016"/>
              <a:ext cx="3476571" cy="3015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顯示通知的職缺類別</a:t>
              </a:r>
            </a:p>
          </p:txBody>
        </p:sp>
        <p:sp>
          <p:nvSpPr>
            <p:cNvPr id="28" name="矩形 27">
              <a:extLst>
                <a:ext uri="{FF2B5EF4-FFF2-40B4-BE49-F238E27FC236}">
                  <a16:creationId xmlns:a16="http://schemas.microsoft.com/office/drawing/2014/main" id="{81C3D07F-08AA-4671-AD15-5558E3242285}"/>
                </a:ext>
              </a:extLst>
            </p:cNvPr>
            <p:cNvSpPr/>
            <p:nvPr/>
          </p:nvSpPr>
          <p:spPr>
            <a:xfrm>
              <a:off x="5851143" y="4876822"/>
              <a:ext cx="913419" cy="68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清除</a:t>
              </a:r>
            </a:p>
          </p:txBody>
        </p:sp>
        <p:sp>
          <p:nvSpPr>
            <p:cNvPr id="29" name="矩形 28">
              <a:extLst>
                <a:ext uri="{FF2B5EF4-FFF2-40B4-BE49-F238E27FC236}">
                  <a16:creationId xmlns:a16="http://schemas.microsoft.com/office/drawing/2014/main" id="{7ADDB817-87EF-479B-AA1C-A65D874D19F8}"/>
                </a:ext>
              </a:extLst>
            </p:cNvPr>
            <p:cNvSpPr/>
            <p:nvPr/>
          </p:nvSpPr>
          <p:spPr>
            <a:xfrm>
              <a:off x="8049613" y="4876822"/>
              <a:ext cx="1031003" cy="68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儲存</a:t>
              </a:r>
            </a:p>
          </p:txBody>
        </p:sp>
        <p:sp>
          <p:nvSpPr>
            <p:cNvPr id="30" name="矩形 29">
              <a:extLst>
                <a:ext uri="{FF2B5EF4-FFF2-40B4-BE49-F238E27FC236}">
                  <a16:creationId xmlns:a16="http://schemas.microsoft.com/office/drawing/2014/main" id="{F405E4E3-8542-411C-8C8E-ADA6A9860ED5}"/>
                </a:ext>
              </a:extLst>
            </p:cNvPr>
            <p:cNvSpPr/>
            <p:nvPr/>
          </p:nvSpPr>
          <p:spPr>
            <a:xfrm>
              <a:off x="6913937" y="4876822"/>
              <a:ext cx="986301" cy="68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新增</a:t>
              </a:r>
            </a:p>
          </p:txBody>
        </p:sp>
        <p:pic>
          <p:nvPicPr>
            <p:cNvPr id="31" name="圖片 30">
              <a:extLst>
                <a:ext uri="{FF2B5EF4-FFF2-40B4-BE49-F238E27FC236}">
                  <a16:creationId xmlns:a16="http://schemas.microsoft.com/office/drawing/2014/main" id="{2BD1B88C-B541-4D56-AAFD-68BDAAB81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396" y="6341600"/>
              <a:ext cx="400110" cy="400110"/>
            </a:xfrm>
            <a:prstGeom prst="rect">
              <a:avLst/>
            </a:prstGeom>
          </p:spPr>
        </p:pic>
        <p:pic>
          <p:nvPicPr>
            <p:cNvPr id="32" name="圖片 31">
              <a:extLst>
                <a:ext uri="{FF2B5EF4-FFF2-40B4-BE49-F238E27FC236}">
                  <a16:creationId xmlns:a16="http://schemas.microsoft.com/office/drawing/2014/main" id="{6BC0737E-0A41-4A71-8F4C-D3C317D6D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0265" y="6322211"/>
              <a:ext cx="457200" cy="457200"/>
            </a:xfrm>
            <a:prstGeom prst="rect">
              <a:avLst/>
            </a:prstGeom>
          </p:spPr>
        </p:pic>
        <p:sp>
          <p:nvSpPr>
            <p:cNvPr id="33" name="矩形 32">
              <a:extLst>
                <a:ext uri="{FF2B5EF4-FFF2-40B4-BE49-F238E27FC236}">
                  <a16:creationId xmlns:a16="http://schemas.microsoft.com/office/drawing/2014/main" id="{1D8D1981-AE3A-45AF-BF66-5DB82616F311}"/>
                </a:ext>
              </a:extLst>
            </p:cNvPr>
            <p:cNvSpPr/>
            <p:nvPr/>
          </p:nvSpPr>
          <p:spPr>
            <a:xfrm>
              <a:off x="780489" y="75558"/>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33">
              <a:extLst>
                <a:ext uri="{FF2B5EF4-FFF2-40B4-BE49-F238E27FC236}">
                  <a16:creationId xmlns:a16="http://schemas.microsoft.com/office/drawing/2014/main" id="{15248807-1888-4860-A9C9-CAC529F92B7E}"/>
                </a:ext>
              </a:extLst>
            </p:cNvPr>
            <p:cNvCxnSpPr>
              <a:cxnSpLocks/>
            </p:cNvCxnSpPr>
            <p:nvPr/>
          </p:nvCxnSpPr>
          <p:spPr>
            <a:xfrm>
              <a:off x="780489" y="599884"/>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群組 34">
              <a:extLst>
                <a:ext uri="{FF2B5EF4-FFF2-40B4-BE49-F238E27FC236}">
                  <a16:creationId xmlns:a16="http://schemas.microsoft.com/office/drawing/2014/main" id="{7271117C-B500-4B7E-AF85-C1033445C08C}"/>
                </a:ext>
              </a:extLst>
            </p:cNvPr>
            <p:cNvGrpSpPr/>
            <p:nvPr/>
          </p:nvGrpSpPr>
          <p:grpSpPr>
            <a:xfrm>
              <a:off x="905994" y="245778"/>
              <a:ext cx="528918" cy="206189"/>
              <a:chOff x="851647" y="1945341"/>
              <a:chExt cx="528918" cy="206189"/>
            </a:xfrm>
          </p:grpSpPr>
          <p:cxnSp>
            <p:nvCxnSpPr>
              <p:cNvPr id="36" name="直線接點 35">
                <a:extLst>
                  <a:ext uri="{FF2B5EF4-FFF2-40B4-BE49-F238E27FC236}">
                    <a16:creationId xmlns:a16="http://schemas.microsoft.com/office/drawing/2014/main" id="{999A7506-CF7B-4BB0-9DF9-E13FF7502D03}"/>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A6D78F1D-3E08-4826-AED8-45B880969A77}"/>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152578ED-3614-4AD9-A6BF-7184D5507878}"/>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3DC1D498-6BBC-4FA8-8808-C8AFD8E3F351}"/>
                </a:ext>
              </a:extLst>
            </p:cNvPr>
            <p:cNvGrpSpPr/>
            <p:nvPr/>
          </p:nvGrpSpPr>
          <p:grpSpPr>
            <a:xfrm>
              <a:off x="3792630" y="133719"/>
              <a:ext cx="430306" cy="430306"/>
              <a:chOff x="824753" y="1712259"/>
              <a:chExt cx="430306" cy="430306"/>
            </a:xfrm>
          </p:grpSpPr>
          <p:sp>
            <p:nvSpPr>
              <p:cNvPr id="40" name="矩形 39">
                <a:extLst>
                  <a:ext uri="{FF2B5EF4-FFF2-40B4-BE49-F238E27FC236}">
                    <a16:creationId xmlns:a16="http://schemas.microsoft.com/office/drawing/2014/main" id="{58B10E1F-9F86-459A-BCA1-6B7A94A3884A}"/>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1" name="圖片 40">
                <a:extLst>
                  <a:ext uri="{FF2B5EF4-FFF2-40B4-BE49-F238E27FC236}">
                    <a16:creationId xmlns:a16="http://schemas.microsoft.com/office/drawing/2014/main" id="{6658E5A6-B795-4417-8151-0B8B156A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42" name="直線接點 41">
              <a:extLst>
                <a:ext uri="{FF2B5EF4-FFF2-40B4-BE49-F238E27FC236}">
                  <a16:creationId xmlns:a16="http://schemas.microsoft.com/office/drawing/2014/main" id="{B74416E0-292F-443E-9145-587BCF732523}"/>
                </a:ext>
              </a:extLst>
            </p:cNvPr>
            <p:cNvCxnSpPr>
              <a:cxnSpLocks/>
            </p:cNvCxnSpPr>
            <p:nvPr/>
          </p:nvCxnSpPr>
          <p:spPr>
            <a:xfrm>
              <a:off x="780489" y="6140072"/>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9386A0D7-02B3-4269-9E9E-B68E04E5FE39}"/>
                </a:ext>
              </a:extLst>
            </p:cNvPr>
            <p:cNvSpPr/>
            <p:nvPr/>
          </p:nvSpPr>
          <p:spPr>
            <a:xfrm>
              <a:off x="3889354" y="6274715"/>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79E2E8DE-C824-4B68-AB02-5B5092974558}"/>
                </a:ext>
              </a:extLst>
            </p:cNvPr>
            <p:cNvSpPr txBox="1"/>
            <p:nvPr/>
          </p:nvSpPr>
          <p:spPr>
            <a:xfrm>
              <a:off x="1801070" y="169583"/>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45" name="動作按鈕: 移至首頁 83">
              <a:hlinkClick r:id="" action="ppaction://hlinkshowjump?jump=firstslide" highlightClick="1"/>
              <a:extLst>
                <a:ext uri="{FF2B5EF4-FFF2-40B4-BE49-F238E27FC236}">
                  <a16:creationId xmlns:a16="http://schemas.microsoft.com/office/drawing/2014/main" id="{1E3293DB-77F2-4CDE-9BF2-6E52ADF913DD}"/>
                </a:ext>
              </a:extLst>
            </p:cNvPr>
            <p:cNvSpPr/>
            <p:nvPr/>
          </p:nvSpPr>
          <p:spPr>
            <a:xfrm>
              <a:off x="1260925" y="6292471"/>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1F969FB4-7EBE-45A8-8A38-B35DDAD6BB9C}"/>
                </a:ext>
              </a:extLst>
            </p:cNvPr>
            <p:cNvSpPr/>
            <p:nvPr/>
          </p:nvSpPr>
          <p:spPr>
            <a:xfrm>
              <a:off x="4326030" y="131534"/>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47" name="群組 46">
              <a:extLst>
                <a:ext uri="{FF2B5EF4-FFF2-40B4-BE49-F238E27FC236}">
                  <a16:creationId xmlns:a16="http://schemas.microsoft.com/office/drawing/2014/main" id="{EDE85BC3-181A-4A0B-A334-4E5FC3D16725}"/>
                </a:ext>
              </a:extLst>
            </p:cNvPr>
            <p:cNvGrpSpPr/>
            <p:nvPr/>
          </p:nvGrpSpPr>
          <p:grpSpPr>
            <a:xfrm>
              <a:off x="4458037" y="193737"/>
              <a:ext cx="133815" cy="301305"/>
              <a:chOff x="9177454" y="747132"/>
              <a:chExt cx="148682" cy="609599"/>
            </a:xfrm>
          </p:grpSpPr>
          <p:sp>
            <p:nvSpPr>
              <p:cNvPr id="48" name="橢圓 47">
                <a:extLst>
                  <a:ext uri="{FF2B5EF4-FFF2-40B4-BE49-F238E27FC236}">
                    <a16:creationId xmlns:a16="http://schemas.microsoft.com/office/drawing/2014/main" id="{56411E56-B8DF-48FF-AD2F-B5254F5E5BA8}"/>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57275956-ABD0-4ED7-8620-20BD3B3D5A4B}"/>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1368ECFD-81EE-4F4D-A011-ACA1A86504C9}"/>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1" name="矩形 50">
              <a:extLst>
                <a:ext uri="{FF2B5EF4-FFF2-40B4-BE49-F238E27FC236}">
                  <a16:creationId xmlns:a16="http://schemas.microsoft.com/office/drawing/2014/main" id="{0A64CEAB-B9E2-41CF-88CB-6E34E8707093}"/>
                </a:ext>
              </a:extLst>
            </p:cNvPr>
            <p:cNvSpPr/>
            <p:nvPr/>
          </p:nvSpPr>
          <p:spPr>
            <a:xfrm>
              <a:off x="780489" y="599884"/>
              <a:ext cx="1840357" cy="554018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a:extLst>
                <a:ext uri="{FF2B5EF4-FFF2-40B4-BE49-F238E27FC236}">
                  <a16:creationId xmlns:a16="http://schemas.microsoft.com/office/drawing/2014/main" id="{700CA7AC-9348-4D3D-A03A-FF76FAF83E4F}"/>
                </a:ext>
              </a:extLst>
            </p:cNvPr>
            <p:cNvSpPr txBox="1"/>
            <p:nvPr/>
          </p:nvSpPr>
          <p:spPr>
            <a:xfrm>
              <a:off x="1023947" y="1733670"/>
              <a:ext cx="1210588" cy="400110"/>
            </a:xfrm>
            <a:prstGeom prst="rect">
              <a:avLst/>
            </a:prstGeom>
            <a:noFill/>
            <a:ln w="38100">
              <a:solidFill>
                <a:schemeClr val="tx1"/>
              </a:solidFill>
            </a:ln>
          </p:spPr>
          <p:txBody>
            <a:bodyPr wrap="none" rtlCol="0">
              <a:spAutoFit/>
            </a:bodyPr>
            <a:lstStyle/>
            <a:p>
              <a:r>
                <a:rPr lang="zh-TW" altLang="en-US" sz="2000" dirty="0"/>
                <a:t>我的資料</a:t>
              </a:r>
            </a:p>
          </p:txBody>
        </p:sp>
        <p:pic>
          <p:nvPicPr>
            <p:cNvPr id="53" name="圖片 52">
              <a:extLst>
                <a:ext uri="{FF2B5EF4-FFF2-40B4-BE49-F238E27FC236}">
                  <a16:creationId xmlns:a16="http://schemas.microsoft.com/office/drawing/2014/main" id="{7E603B72-6790-458F-891B-14A5E5834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564" y="564690"/>
              <a:ext cx="674152" cy="674152"/>
            </a:xfrm>
            <a:prstGeom prst="rect">
              <a:avLst/>
            </a:prstGeom>
          </p:spPr>
        </p:pic>
        <p:sp>
          <p:nvSpPr>
            <p:cNvPr id="54" name="文字方塊 53">
              <a:extLst>
                <a:ext uri="{FF2B5EF4-FFF2-40B4-BE49-F238E27FC236}">
                  <a16:creationId xmlns:a16="http://schemas.microsoft.com/office/drawing/2014/main" id="{2CE149B0-E7E3-41D9-8BA9-049D05A8B620}"/>
                </a:ext>
              </a:extLst>
            </p:cNvPr>
            <p:cNvSpPr txBox="1"/>
            <p:nvPr/>
          </p:nvSpPr>
          <p:spPr>
            <a:xfrm>
              <a:off x="1023947" y="2219764"/>
              <a:ext cx="1210588" cy="400110"/>
            </a:xfrm>
            <a:prstGeom prst="rect">
              <a:avLst/>
            </a:prstGeom>
            <a:noFill/>
            <a:ln w="38100">
              <a:solidFill>
                <a:schemeClr val="tx1"/>
              </a:solidFill>
            </a:ln>
          </p:spPr>
          <p:txBody>
            <a:bodyPr wrap="none" rtlCol="0">
              <a:spAutoFit/>
            </a:bodyPr>
            <a:lstStyle/>
            <a:p>
              <a:r>
                <a:rPr lang="zh-TW" altLang="en-US" sz="2000" dirty="0"/>
                <a:t>我的自傳</a:t>
              </a:r>
            </a:p>
          </p:txBody>
        </p:sp>
        <p:sp>
          <p:nvSpPr>
            <p:cNvPr id="55" name="文字方塊 54">
              <a:extLst>
                <a:ext uri="{FF2B5EF4-FFF2-40B4-BE49-F238E27FC236}">
                  <a16:creationId xmlns:a16="http://schemas.microsoft.com/office/drawing/2014/main" id="{83875681-A87B-4AA5-8595-3E10FF9212FE}"/>
                </a:ext>
              </a:extLst>
            </p:cNvPr>
            <p:cNvSpPr txBox="1"/>
            <p:nvPr/>
          </p:nvSpPr>
          <p:spPr>
            <a:xfrm>
              <a:off x="3315576" y="4286178"/>
              <a:ext cx="1210588" cy="400110"/>
            </a:xfrm>
            <a:prstGeom prst="rect">
              <a:avLst/>
            </a:prstGeom>
            <a:noFill/>
            <a:ln w="38100">
              <a:solidFill>
                <a:schemeClr val="tx1"/>
              </a:solidFill>
            </a:ln>
          </p:spPr>
          <p:txBody>
            <a:bodyPr wrap="none" rtlCol="0">
              <a:spAutoFit/>
            </a:bodyPr>
            <a:lstStyle/>
            <a:p>
              <a:r>
                <a:rPr lang="zh-TW" altLang="en-US" sz="2000" dirty="0"/>
                <a:t>職缺通知</a:t>
              </a:r>
            </a:p>
          </p:txBody>
        </p:sp>
        <p:sp>
          <p:nvSpPr>
            <p:cNvPr id="56" name="文字方塊 55">
              <a:extLst>
                <a:ext uri="{FF2B5EF4-FFF2-40B4-BE49-F238E27FC236}">
                  <a16:creationId xmlns:a16="http://schemas.microsoft.com/office/drawing/2014/main" id="{A1381035-D10F-48B4-BE7D-D3FFEBC28D90}"/>
                </a:ext>
              </a:extLst>
            </p:cNvPr>
            <p:cNvSpPr txBox="1"/>
            <p:nvPr/>
          </p:nvSpPr>
          <p:spPr>
            <a:xfrm>
              <a:off x="1023947" y="2699679"/>
              <a:ext cx="1210588" cy="400110"/>
            </a:xfrm>
            <a:prstGeom prst="rect">
              <a:avLst/>
            </a:prstGeom>
            <a:noFill/>
            <a:ln w="38100">
              <a:solidFill>
                <a:schemeClr val="tx1"/>
              </a:solidFill>
            </a:ln>
          </p:spPr>
          <p:txBody>
            <a:bodyPr wrap="none" rtlCol="0">
              <a:spAutoFit/>
            </a:bodyPr>
            <a:lstStyle/>
            <a:p>
              <a:r>
                <a:rPr lang="zh-TW" altLang="en-US" sz="2000" dirty="0"/>
                <a:t>職缺通知</a:t>
              </a:r>
            </a:p>
          </p:txBody>
        </p:sp>
        <p:cxnSp>
          <p:nvCxnSpPr>
            <p:cNvPr id="58" name="直線單箭頭接點 57">
              <a:extLst>
                <a:ext uri="{FF2B5EF4-FFF2-40B4-BE49-F238E27FC236}">
                  <a16:creationId xmlns:a16="http://schemas.microsoft.com/office/drawing/2014/main" id="{0553B6A8-0002-49D8-A2FD-5DD6D60FE303}"/>
                </a:ext>
              </a:extLst>
            </p:cNvPr>
            <p:cNvCxnSpPr>
              <a:cxnSpLocks/>
              <a:stCxn id="55" idx="0"/>
            </p:cNvCxnSpPr>
            <p:nvPr/>
          </p:nvCxnSpPr>
          <p:spPr>
            <a:xfrm flipH="1" flipV="1">
              <a:off x="2282782" y="2863328"/>
              <a:ext cx="1638088" cy="14228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群組 58">
              <a:extLst>
                <a:ext uri="{FF2B5EF4-FFF2-40B4-BE49-F238E27FC236}">
                  <a16:creationId xmlns:a16="http://schemas.microsoft.com/office/drawing/2014/main" id="{A53856C1-40F1-4324-AC23-18F78F57659C}"/>
                </a:ext>
              </a:extLst>
            </p:cNvPr>
            <p:cNvGrpSpPr/>
            <p:nvPr/>
          </p:nvGrpSpPr>
          <p:grpSpPr>
            <a:xfrm>
              <a:off x="2569286" y="6267402"/>
              <a:ext cx="457200" cy="457200"/>
              <a:chOff x="9591620" y="4048755"/>
              <a:chExt cx="457200" cy="457200"/>
            </a:xfrm>
          </p:grpSpPr>
          <p:sp>
            <p:nvSpPr>
              <p:cNvPr id="60" name="矩形 59">
                <a:extLst>
                  <a:ext uri="{FF2B5EF4-FFF2-40B4-BE49-F238E27FC236}">
                    <a16:creationId xmlns:a16="http://schemas.microsoft.com/office/drawing/2014/main" id="{FAE5D4FE-FCBA-4BEA-9CF3-5F00205D2075}"/>
                  </a:ext>
                </a:extLst>
              </p:cNvPr>
              <p:cNvSpPr/>
              <p:nvPr/>
            </p:nvSpPr>
            <p:spPr>
              <a:xfrm>
                <a:off x="9591620" y="4066684"/>
                <a:ext cx="448235" cy="42134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61" name="圖片 60">
                <a:extLst>
                  <a:ext uri="{FF2B5EF4-FFF2-40B4-BE49-F238E27FC236}">
                    <a16:creationId xmlns:a16="http://schemas.microsoft.com/office/drawing/2014/main" id="{0C30DD86-A120-4480-ABCF-DB5A60607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620" y="4048755"/>
                <a:ext cx="457200" cy="457200"/>
              </a:xfrm>
              <a:prstGeom prst="rect">
                <a:avLst/>
              </a:prstGeom>
            </p:spPr>
          </p:pic>
        </p:grpSp>
        <p:pic>
          <p:nvPicPr>
            <p:cNvPr id="62" name="圖片 61">
              <a:extLst>
                <a:ext uri="{FF2B5EF4-FFF2-40B4-BE49-F238E27FC236}">
                  <a16:creationId xmlns:a16="http://schemas.microsoft.com/office/drawing/2014/main" id="{56C5A54D-F883-4446-9D36-0225E0DB5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230" y="5402414"/>
              <a:ext cx="699613" cy="699613"/>
            </a:xfrm>
            <a:prstGeom prst="rect">
              <a:avLst/>
            </a:prstGeom>
          </p:spPr>
        </p:pic>
        <p:pic>
          <p:nvPicPr>
            <p:cNvPr id="63" name="圖片 62">
              <a:extLst>
                <a:ext uri="{FF2B5EF4-FFF2-40B4-BE49-F238E27FC236}">
                  <a16:creationId xmlns:a16="http://schemas.microsoft.com/office/drawing/2014/main" id="{72DFAFAB-7293-4D32-9052-BACCA0AC4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175" y="6295947"/>
              <a:ext cx="400110" cy="400110"/>
            </a:xfrm>
            <a:prstGeom prst="rect">
              <a:avLst/>
            </a:prstGeom>
          </p:spPr>
        </p:pic>
        <p:sp>
          <p:nvSpPr>
            <p:cNvPr id="64" name="文字方塊 63">
              <a:extLst>
                <a:ext uri="{FF2B5EF4-FFF2-40B4-BE49-F238E27FC236}">
                  <a16:creationId xmlns:a16="http://schemas.microsoft.com/office/drawing/2014/main" id="{041DA382-4613-4E66-8F55-3D95AFAE1ACD}"/>
                </a:ext>
              </a:extLst>
            </p:cNvPr>
            <p:cNvSpPr txBox="1"/>
            <p:nvPr/>
          </p:nvSpPr>
          <p:spPr>
            <a:xfrm>
              <a:off x="1034676" y="3173968"/>
              <a:ext cx="1184940" cy="400110"/>
            </a:xfrm>
            <a:prstGeom prst="rect">
              <a:avLst/>
            </a:prstGeom>
            <a:noFill/>
            <a:ln w="38100">
              <a:solidFill>
                <a:schemeClr val="tx1"/>
              </a:solidFill>
            </a:ln>
          </p:spPr>
          <p:txBody>
            <a:bodyPr wrap="none" rtlCol="0">
              <a:spAutoFit/>
            </a:bodyPr>
            <a:lstStyle/>
            <a:p>
              <a:r>
                <a:rPr lang="zh-TW" altLang="en-US" sz="2000" dirty="0"/>
                <a:t>找工作    </a:t>
              </a:r>
            </a:p>
          </p:txBody>
        </p:sp>
        <p:grpSp>
          <p:nvGrpSpPr>
            <p:cNvPr id="65" name="群組 64">
              <a:extLst>
                <a:ext uri="{FF2B5EF4-FFF2-40B4-BE49-F238E27FC236}">
                  <a16:creationId xmlns:a16="http://schemas.microsoft.com/office/drawing/2014/main" id="{A70E9838-BE3B-47DB-BC2E-29AFAFF7BE54}"/>
                </a:ext>
              </a:extLst>
            </p:cNvPr>
            <p:cNvGrpSpPr/>
            <p:nvPr/>
          </p:nvGrpSpPr>
          <p:grpSpPr>
            <a:xfrm>
              <a:off x="1034676" y="3785635"/>
              <a:ext cx="707788" cy="1866830"/>
              <a:chOff x="1416192" y="2626869"/>
              <a:chExt cx="707788" cy="1866830"/>
            </a:xfrm>
          </p:grpSpPr>
          <p:sp>
            <p:nvSpPr>
              <p:cNvPr id="66" name="文字方塊 65">
                <a:extLst>
                  <a:ext uri="{FF2B5EF4-FFF2-40B4-BE49-F238E27FC236}">
                    <a16:creationId xmlns:a16="http://schemas.microsoft.com/office/drawing/2014/main" id="{6F496664-3655-47D4-9C03-0B9625136053}"/>
                  </a:ext>
                </a:extLst>
              </p:cNvPr>
              <p:cNvSpPr txBox="1"/>
              <p:nvPr/>
            </p:nvSpPr>
            <p:spPr>
              <a:xfrm>
                <a:off x="1429642" y="2626869"/>
                <a:ext cx="694338" cy="400110"/>
              </a:xfrm>
              <a:prstGeom prst="rect">
                <a:avLst/>
              </a:prstGeom>
              <a:noFill/>
              <a:ln w="38100">
                <a:solidFill>
                  <a:schemeClr val="tx1"/>
                </a:solidFill>
              </a:ln>
            </p:spPr>
            <p:txBody>
              <a:bodyPr wrap="square" rtlCol="0">
                <a:spAutoFit/>
              </a:bodyPr>
              <a:lstStyle/>
              <a:p>
                <a:r>
                  <a:rPr lang="zh-TW" altLang="en-US" sz="2000" dirty="0"/>
                  <a:t>登入    </a:t>
                </a:r>
              </a:p>
            </p:txBody>
          </p:sp>
          <p:sp>
            <p:nvSpPr>
              <p:cNvPr id="67" name="文字方塊 66">
                <a:extLst>
                  <a:ext uri="{FF2B5EF4-FFF2-40B4-BE49-F238E27FC236}">
                    <a16:creationId xmlns:a16="http://schemas.microsoft.com/office/drawing/2014/main" id="{7E0ADCB1-9CFC-4440-87AE-C350D6C845A6}"/>
                  </a:ext>
                </a:extLst>
              </p:cNvPr>
              <p:cNvSpPr txBox="1"/>
              <p:nvPr/>
            </p:nvSpPr>
            <p:spPr>
              <a:xfrm>
                <a:off x="1416192" y="3620255"/>
                <a:ext cx="694338" cy="400110"/>
              </a:xfrm>
              <a:prstGeom prst="rect">
                <a:avLst/>
              </a:prstGeom>
              <a:noFill/>
              <a:ln w="38100">
                <a:solidFill>
                  <a:schemeClr val="tx1"/>
                </a:solidFill>
              </a:ln>
            </p:spPr>
            <p:txBody>
              <a:bodyPr wrap="square" rtlCol="0">
                <a:spAutoFit/>
              </a:bodyPr>
              <a:lstStyle/>
              <a:p>
                <a:r>
                  <a:rPr lang="zh-TW" altLang="en-US" sz="2000" dirty="0"/>
                  <a:t>設定    </a:t>
                </a:r>
              </a:p>
            </p:txBody>
          </p:sp>
          <p:sp>
            <p:nvSpPr>
              <p:cNvPr id="68" name="文字方塊 67">
                <a:extLst>
                  <a:ext uri="{FF2B5EF4-FFF2-40B4-BE49-F238E27FC236}">
                    <a16:creationId xmlns:a16="http://schemas.microsoft.com/office/drawing/2014/main" id="{B1632123-40E6-4D9A-BC23-82F1BEBD488C}"/>
                  </a:ext>
                </a:extLst>
              </p:cNvPr>
              <p:cNvSpPr txBox="1"/>
              <p:nvPr/>
            </p:nvSpPr>
            <p:spPr>
              <a:xfrm>
                <a:off x="1429642" y="3123562"/>
                <a:ext cx="694338" cy="400110"/>
              </a:xfrm>
              <a:prstGeom prst="rect">
                <a:avLst/>
              </a:prstGeom>
              <a:noFill/>
              <a:ln w="38100">
                <a:solidFill>
                  <a:schemeClr val="tx1"/>
                </a:solidFill>
              </a:ln>
            </p:spPr>
            <p:txBody>
              <a:bodyPr wrap="square" rtlCol="0">
                <a:spAutoFit/>
              </a:bodyPr>
              <a:lstStyle/>
              <a:p>
                <a:r>
                  <a:rPr lang="zh-TW" altLang="en-US" sz="2000" dirty="0"/>
                  <a:t>註冊    </a:t>
                </a:r>
              </a:p>
            </p:txBody>
          </p:sp>
          <p:sp>
            <p:nvSpPr>
              <p:cNvPr id="69" name="文字方塊 68">
                <a:extLst>
                  <a:ext uri="{FF2B5EF4-FFF2-40B4-BE49-F238E27FC236}">
                    <a16:creationId xmlns:a16="http://schemas.microsoft.com/office/drawing/2014/main" id="{C41A3680-BEC4-4B00-9F44-491EC14163CD}"/>
                  </a:ext>
                </a:extLst>
              </p:cNvPr>
              <p:cNvSpPr txBox="1"/>
              <p:nvPr/>
            </p:nvSpPr>
            <p:spPr>
              <a:xfrm>
                <a:off x="1416192" y="4093589"/>
                <a:ext cx="694338" cy="400110"/>
              </a:xfrm>
              <a:prstGeom prst="rect">
                <a:avLst/>
              </a:prstGeom>
              <a:noFill/>
              <a:ln w="38100">
                <a:solidFill>
                  <a:schemeClr val="tx1"/>
                </a:solidFill>
              </a:ln>
            </p:spPr>
            <p:txBody>
              <a:bodyPr wrap="square" rtlCol="0">
                <a:spAutoFit/>
              </a:bodyPr>
              <a:lstStyle/>
              <a:p>
                <a:r>
                  <a:rPr lang="zh-TW" altLang="en-US" sz="2000" dirty="0"/>
                  <a:t>關於    </a:t>
                </a:r>
              </a:p>
            </p:txBody>
          </p:sp>
        </p:grpSp>
        <p:cxnSp>
          <p:nvCxnSpPr>
            <p:cNvPr id="70" name="直線接點 69">
              <a:extLst>
                <a:ext uri="{FF2B5EF4-FFF2-40B4-BE49-F238E27FC236}">
                  <a16:creationId xmlns:a16="http://schemas.microsoft.com/office/drawing/2014/main" id="{04D050EC-E2E3-41D4-AE0D-8EAF792C0D61}"/>
                </a:ext>
              </a:extLst>
            </p:cNvPr>
            <p:cNvCxnSpPr>
              <a:cxnSpLocks/>
            </p:cNvCxnSpPr>
            <p:nvPr/>
          </p:nvCxnSpPr>
          <p:spPr>
            <a:xfrm flipV="1">
              <a:off x="780489" y="3647886"/>
              <a:ext cx="1840357" cy="6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D4253B34-32EF-4DDA-ACDC-81DBC2350233}"/>
                </a:ext>
              </a:extLst>
            </p:cNvPr>
            <p:cNvCxnSpPr>
              <a:cxnSpLocks/>
              <a:stCxn id="55" idx="0"/>
            </p:cNvCxnSpPr>
            <p:nvPr/>
          </p:nvCxnSpPr>
          <p:spPr>
            <a:xfrm flipV="1">
              <a:off x="3920870" y="2845400"/>
              <a:ext cx="1770104" cy="1440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753F4E6B-F89C-42D2-9420-E33E013BBF3B}"/>
                </a:ext>
              </a:extLst>
            </p:cNvPr>
            <p:cNvSpPr/>
            <p:nvPr/>
          </p:nvSpPr>
          <p:spPr>
            <a:xfrm>
              <a:off x="5826433" y="1270527"/>
              <a:ext cx="1120588" cy="3971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n w="0"/>
                  <a:solidFill>
                    <a:schemeClr val="tx1"/>
                  </a:solidFill>
                  <a:effectLst>
                    <a:outerShdw blurRad="38100" dist="19050" dir="2700000" algn="tl" rotWithShape="0">
                      <a:schemeClr val="dk1">
                        <a:alpha val="40000"/>
                      </a:schemeClr>
                    </a:outerShdw>
                  </a:effectLst>
                </a:rPr>
                <a:t>軟體工程</a:t>
              </a:r>
            </a:p>
          </p:txBody>
        </p:sp>
        <p:sp>
          <p:nvSpPr>
            <p:cNvPr id="73" name="矩形 72">
              <a:extLst>
                <a:ext uri="{FF2B5EF4-FFF2-40B4-BE49-F238E27FC236}">
                  <a16:creationId xmlns:a16="http://schemas.microsoft.com/office/drawing/2014/main" id="{4D0F61E2-79B6-4562-B2F6-C5D9492272B2}"/>
                </a:ext>
              </a:extLst>
            </p:cNvPr>
            <p:cNvSpPr/>
            <p:nvPr/>
          </p:nvSpPr>
          <p:spPr>
            <a:xfrm>
              <a:off x="6961505" y="1270527"/>
              <a:ext cx="1120588" cy="3971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n w="0"/>
                  <a:solidFill>
                    <a:schemeClr val="tx1"/>
                  </a:solidFill>
                  <a:effectLst>
                    <a:outerShdw blurRad="38100" dist="19050" dir="2700000" algn="tl" rotWithShape="0">
                      <a:schemeClr val="dk1">
                        <a:alpha val="40000"/>
                      </a:schemeClr>
                    </a:outerShdw>
                  </a:effectLst>
                </a:rPr>
                <a:t>觀光旅遊</a:t>
              </a:r>
            </a:p>
          </p:txBody>
        </p:sp>
        <p:sp>
          <p:nvSpPr>
            <p:cNvPr id="74" name="矩形 73">
              <a:extLst>
                <a:ext uri="{FF2B5EF4-FFF2-40B4-BE49-F238E27FC236}">
                  <a16:creationId xmlns:a16="http://schemas.microsoft.com/office/drawing/2014/main" id="{5333DD13-AAEB-4457-9A6F-50DFC3D961DB}"/>
                </a:ext>
              </a:extLst>
            </p:cNvPr>
            <p:cNvSpPr/>
            <p:nvPr/>
          </p:nvSpPr>
          <p:spPr>
            <a:xfrm>
              <a:off x="8102648" y="1266817"/>
              <a:ext cx="1120588" cy="3971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n w="0"/>
                  <a:solidFill>
                    <a:schemeClr val="tx1"/>
                  </a:solidFill>
                  <a:effectLst>
                    <a:outerShdw blurRad="38100" dist="19050" dir="2700000" algn="tl" rotWithShape="0">
                      <a:schemeClr val="dk1">
                        <a:alpha val="40000"/>
                      </a:schemeClr>
                    </a:outerShdw>
                  </a:effectLst>
                </a:rPr>
                <a:t>電子通訊</a:t>
              </a:r>
            </a:p>
          </p:txBody>
        </p:sp>
        <p:cxnSp>
          <p:nvCxnSpPr>
            <p:cNvPr id="75" name="直線單箭頭接點 74">
              <a:extLst>
                <a:ext uri="{FF2B5EF4-FFF2-40B4-BE49-F238E27FC236}">
                  <a16:creationId xmlns:a16="http://schemas.microsoft.com/office/drawing/2014/main" id="{BB610158-DFEF-4FB0-BC3A-78DF8CCFAC18}"/>
                </a:ext>
              </a:extLst>
            </p:cNvPr>
            <p:cNvCxnSpPr>
              <a:cxnSpLocks/>
              <a:stCxn id="76" idx="1"/>
            </p:cNvCxnSpPr>
            <p:nvPr/>
          </p:nvCxnSpPr>
          <p:spPr>
            <a:xfrm flipH="1" flipV="1">
              <a:off x="6764562" y="1781193"/>
              <a:ext cx="3553804" cy="1326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816E2248-E04C-4959-8A57-3801F4E3A488}"/>
                </a:ext>
              </a:extLst>
            </p:cNvPr>
            <p:cNvSpPr txBox="1"/>
            <p:nvPr/>
          </p:nvSpPr>
          <p:spPr>
            <a:xfrm>
              <a:off x="10318366" y="2754036"/>
              <a:ext cx="1723549" cy="707886"/>
            </a:xfrm>
            <a:prstGeom prst="rect">
              <a:avLst/>
            </a:prstGeom>
            <a:noFill/>
            <a:ln w="38100">
              <a:solidFill>
                <a:schemeClr val="tx1"/>
              </a:solidFill>
            </a:ln>
          </p:spPr>
          <p:txBody>
            <a:bodyPr wrap="none" rtlCol="0">
              <a:spAutoFit/>
            </a:bodyPr>
            <a:lstStyle/>
            <a:p>
              <a:r>
                <a:rPr lang="zh-TW" altLang="en-US" sz="2000" dirty="0"/>
                <a:t>要記錄的</a:t>
              </a:r>
              <a:endParaRPr lang="en-US" altLang="zh-TW" sz="2000" dirty="0"/>
            </a:p>
            <a:p>
              <a:r>
                <a:rPr lang="zh-TW" altLang="en-US" sz="2000" dirty="0"/>
                <a:t>職缺類別通知</a:t>
              </a:r>
            </a:p>
          </p:txBody>
        </p:sp>
        <p:cxnSp>
          <p:nvCxnSpPr>
            <p:cNvPr id="77" name="直線單箭頭接點 76">
              <a:extLst>
                <a:ext uri="{FF2B5EF4-FFF2-40B4-BE49-F238E27FC236}">
                  <a16:creationId xmlns:a16="http://schemas.microsoft.com/office/drawing/2014/main" id="{71BD2906-1E00-4365-A19A-39D815FA225A}"/>
                </a:ext>
              </a:extLst>
            </p:cNvPr>
            <p:cNvCxnSpPr>
              <a:cxnSpLocks/>
              <a:stCxn id="76" idx="1"/>
              <a:endCxn id="28" idx="0"/>
            </p:cNvCxnSpPr>
            <p:nvPr/>
          </p:nvCxnSpPr>
          <p:spPr>
            <a:xfrm flipH="1">
              <a:off x="6307853" y="3107979"/>
              <a:ext cx="4010513" cy="1768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B4243617-D3D7-412A-9E93-5744346F09C4}"/>
                </a:ext>
              </a:extLst>
            </p:cNvPr>
            <p:cNvCxnSpPr>
              <a:cxnSpLocks/>
              <a:stCxn id="76" idx="1"/>
              <a:endCxn id="30" idx="0"/>
            </p:cNvCxnSpPr>
            <p:nvPr/>
          </p:nvCxnSpPr>
          <p:spPr>
            <a:xfrm flipH="1">
              <a:off x="7407088" y="3107979"/>
              <a:ext cx="2911278" cy="1768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B6E35B75-C1CD-49D1-A42C-167F0E32565C}"/>
                </a:ext>
              </a:extLst>
            </p:cNvPr>
            <p:cNvCxnSpPr>
              <a:cxnSpLocks/>
              <a:stCxn id="76" idx="1"/>
              <a:endCxn id="29" idx="0"/>
            </p:cNvCxnSpPr>
            <p:nvPr/>
          </p:nvCxnSpPr>
          <p:spPr>
            <a:xfrm flipH="1">
              <a:off x="8565115" y="3107979"/>
              <a:ext cx="1753251" cy="1768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28B4B0E1-920C-4547-A382-DFD2520F4C5F}"/>
                </a:ext>
              </a:extLst>
            </p:cNvPr>
            <p:cNvSpPr txBox="1"/>
            <p:nvPr/>
          </p:nvSpPr>
          <p:spPr>
            <a:xfrm>
              <a:off x="780554" y="1203703"/>
              <a:ext cx="1840357" cy="461665"/>
            </a:xfrm>
            <a:prstGeom prst="rect">
              <a:avLst/>
            </a:prstGeom>
            <a:solidFill>
              <a:schemeClr val="bg1"/>
            </a:solidFill>
            <a:ln w="38100">
              <a:solidFill>
                <a:schemeClr val="tx1"/>
              </a:solidFill>
            </a:ln>
          </p:spPr>
          <p:txBody>
            <a:bodyPr wrap="square" rtlCol="0">
              <a:spAutoFit/>
            </a:bodyPr>
            <a:lstStyle/>
            <a:p>
              <a:r>
                <a:rPr lang="en-US" altLang="zh-TW" sz="1200" dirty="0"/>
                <a:t>Name</a:t>
              </a:r>
            </a:p>
            <a:p>
              <a:r>
                <a:rPr lang="en-US" altLang="zh-TW" sz="1200" dirty="0"/>
                <a:t>android@android.com</a:t>
              </a:r>
              <a:endParaRPr lang="zh-TW" altLang="en-US" sz="1200" dirty="0"/>
            </a:p>
          </p:txBody>
        </p:sp>
      </p:grpSp>
      <p:sp>
        <p:nvSpPr>
          <p:cNvPr id="3" name="文字方塊 2">
            <a:extLst>
              <a:ext uri="{FF2B5EF4-FFF2-40B4-BE49-F238E27FC236}">
                <a16:creationId xmlns:a16="http://schemas.microsoft.com/office/drawing/2014/main" id="{11885A8F-E0BD-4DC7-BEC8-B5F30E117DA9}"/>
              </a:ext>
            </a:extLst>
          </p:cNvPr>
          <p:cNvSpPr txBox="1"/>
          <p:nvPr/>
        </p:nvSpPr>
        <p:spPr>
          <a:xfrm>
            <a:off x="11411511" y="6355270"/>
            <a:ext cx="453970" cy="369332"/>
          </a:xfrm>
          <a:prstGeom prst="rect">
            <a:avLst/>
          </a:prstGeom>
          <a:noFill/>
        </p:spPr>
        <p:txBody>
          <a:bodyPr wrap="none" rtlCol="0">
            <a:spAutoFit/>
          </a:bodyPr>
          <a:lstStyle/>
          <a:p>
            <a:r>
              <a:rPr lang="en-US" altLang="zh-TW" dirty="0"/>
              <a:t>44</a:t>
            </a:r>
            <a:endParaRPr lang="zh-TW" altLang="en-US" dirty="0"/>
          </a:p>
        </p:txBody>
      </p:sp>
    </p:spTree>
    <p:extLst>
      <p:ext uri="{BB962C8B-B14F-4D97-AF65-F5344CB8AC3E}">
        <p14:creationId xmlns:p14="http://schemas.microsoft.com/office/powerpoint/2010/main" val="2567169467"/>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9C683B88-D6C7-493D-A5B3-A1DB1D94F49A}"/>
              </a:ext>
            </a:extLst>
          </p:cNvPr>
          <p:cNvGrpSpPr/>
          <p:nvPr/>
        </p:nvGrpSpPr>
        <p:grpSpPr>
          <a:xfrm>
            <a:off x="575915" y="28421"/>
            <a:ext cx="11261426" cy="6801158"/>
            <a:chOff x="575915" y="28421"/>
            <a:chExt cx="11261426" cy="6801158"/>
          </a:xfrm>
        </p:grpSpPr>
        <p:sp>
          <p:nvSpPr>
            <p:cNvPr id="5" name="矩形 4">
              <a:extLst>
                <a:ext uri="{FF2B5EF4-FFF2-40B4-BE49-F238E27FC236}">
                  <a16:creationId xmlns:a16="http://schemas.microsoft.com/office/drawing/2014/main" id="{DA8FB42B-87AC-4091-B512-1B8A789A92B2}"/>
                </a:ext>
              </a:extLst>
            </p:cNvPr>
            <p:cNvSpPr/>
            <p:nvPr/>
          </p:nvSpPr>
          <p:spPr>
            <a:xfrm>
              <a:off x="5249003" y="61226"/>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 name="直線接點 5">
              <a:extLst>
                <a:ext uri="{FF2B5EF4-FFF2-40B4-BE49-F238E27FC236}">
                  <a16:creationId xmlns:a16="http://schemas.microsoft.com/office/drawing/2014/main" id="{184D30CB-ECDD-476C-A7D7-19B834D32C74}"/>
                </a:ext>
              </a:extLst>
            </p:cNvPr>
            <p:cNvCxnSpPr>
              <a:cxnSpLocks/>
            </p:cNvCxnSpPr>
            <p:nvPr/>
          </p:nvCxnSpPr>
          <p:spPr>
            <a:xfrm>
              <a:off x="5249003" y="585552"/>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3D74A31C-9567-4017-AD72-1C3642F706AF}"/>
                </a:ext>
              </a:extLst>
            </p:cNvPr>
            <p:cNvGrpSpPr/>
            <p:nvPr/>
          </p:nvGrpSpPr>
          <p:grpSpPr>
            <a:xfrm>
              <a:off x="5374508" y="231446"/>
              <a:ext cx="528918" cy="206189"/>
              <a:chOff x="851647" y="1945341"/>
              <a:chExt cx="528918" cy="206189"/>
            </a:xfrm>
          </p:grpSpPr>
          <p:cxnSp>
            <p:nvCxnSpPr>
              <p:cNvPr id="8" name="直線接點 7">
                <a:extLst>
                  <a:ext uri="{FF2B5EF4-FFF2-40B4-BE49-F238E27FC236}">
                    <a16:creationId xmlns:a16="http://schemas.microsoft.com/office/drawing/2014/main" id="{CCE86C68-273B-48D6-A38F-D2C8C30CAA67}"/>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3E92EE09-6ED8-4B2D-8616-AE41D35D46FC}"/>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C4A00C18-73D9-4D0A-A6B1-79C688A72932}"/>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8B26B09C-92E1-4EEB-A7F4-A155D2CCD1AE}"/>
                </a:ext>
              </a:extLst>
            </p:cNvPr>
            <p:cNvGrpSpPr/>
            <p:nvPr/>
          </p:nvGrpSpPr>
          <p:grpSpPr>
            <a:xfrm>
              <a:off x="8261144" y="119387"/>
              <a:ext cx="430306" cy="430306"/>
              <a:chOff x="824753" y="1712259"/>
              <a:chExt cx="430306" cy="430306"/>
            </a:xfrm>
          </p:grpSpPr>
          <p:sp>
            <p:nvSpPr>
              <p:cNvPr id="15" name="矩形 14">
                <a:extLst>
                  <a:ext uri="{FF2B5EF4-FFF2-40B4-BE49-F238E27FC236}">
                    <a16:creationId xmlns:a16="http://schemas.microsoft.com/office/drawing/2014/main" id="{87D89698-D712-42D3-A556-E694210F4ABF}"/>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6175F79F-F74B-49BF-BA62-C7B1FD4A2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17" name="直線接點 16">
              <a:extLst>
                <a:ext uri="{FF2B5EF4-FFF2-40B4-BE49-F238E27FC236}">
                  <a16:creationId xmlns:a16="http://schemas.microsoft.com/office/drawing/2014/main" id="{3A3E22CA-D2A3-4F5E-9E26-0B6CA637F972}"/>
                </a:ext>
              </a:extLst>
            </p:cNvPr>
            <p:cNvCxnSpPr>
              <a:cxnSpLocks/>
            </p:cNvCxnSpPr>
            <p:nvPr/>
          </p:nvCxnSpPr>
          <p:spPr>
            <a:xfrm>
              <a:off x="5249003" y="6125740"/>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CE7736A-B56E-4A00-83F2-3E52D7ABCD53}"/>
                </a:ext>
              </a:extLst>
            </p:cNvPr>
            <p:cNvSpPr/>
            <p:nvPr/>
          </p:nvSpPr>
          <p:spPr>
            <a:xfrm>
              <a:off x="7089360" y="6282622"/>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90969C6E-00C2-4038-8704-C501F1E2AA8F}"/>
                </a:ext>
              </a:extLst>
            </p:cNvPr>
            <p:cNvSpPr/>
            <p:nvPr/>
          </p:nvSpPr>
          <p:spPr>
            <a:xfrm>
              <a:off x="8508132" y="6278139"/>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EC3C844D-8B88-4F4A-8D07-BC8BE7BA32E2}"/>
                </a:ext>
              </a:extLst>
            </p:cNvPr>
            <p:cNvSpPr txBox="1"/>
            <p:nvPr/>
          </p:nvSpPr>
          <p:spPr>
            <a:xfrm>
              <a:off x="6269584" y="155251"/>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21" name="動作按鈕: 移至首頁 48">
              <a:hlinkClick r:id="" action="ppaction://hlinkshowjump?jump=firstslide" highlightClick="1"/>
              <a:extLst>
                <a:ext uri="{FF2B5EF4-FFF2-40B4-BE49-F238E27FC236}">
                  <a16:creationId xmlns:a16="http://schemas.microsoft.com/office/drawing/2014/main" id="{5B06A2CF-94FF-4B8C-951C-1CE6C54DE83E}"/>
                </a:ext>
              </a:extLst>
            </p:cNvPr>
            <p:cNvSpPr/>
            <p:nvPr/>
          </p:nvSpPr>
          <p:spPr>
            <a:xfrm>
              <a:off x="5729439" y="6278139"/>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E50632FE-6524-43C9-9771-2F22943713BE}"/>
                </a:ext>
              </a:extLst>
            </p:cNvPr>
            <p:cNvSpPr/>
            <p:nvPr/>
          </p:nvSpPr>
          <p:spPr>
            <a:xfrm>
              <a:off x="8794544" y="117202"/>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D3BB5EB4-40CE-4036-85E3-3204AFD6BB06}"/>
                </a:ext>
              </a:extLst>
            </p:cNvPr>
            <p:cNvGrpSpPr/>
            <p:nvPr/>
          </p:nvGrpSpPr>
          <p:grpSpPr>
            <a:xfrm>
              <a:off x="8926551" y="179405"/>
              <a:ext cx="133815" cy="301305"/>
              <a:chOff x="9177454" y="747132"/>
              <a:chExt cx="148682" cy="609599"/>
            </a:xfrm>
          </p:grpSpPr>
          <p:sp>
            <p:nvSpPr>
              <p:cNvPr id="24" name="橢圓 23">
                <a:extLst>
                  <a:ext uri="{FF2B5EF4-FFF2-40B4-BE49-F238E27FC236}">
                    <a16:creationId xmlns:a16="http://schemas.microsoft.com/office/drawing/2014/main" id="{4F525C2F-909B-4FF4-A3F3-F15183EF2B17}"/>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9B777DCF-CE69-4BFB-AE0A-C15BC6BF8BDE}"/>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5100DB54-A6D4-4021-AD0C-788880069117}"/>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矩形 26">
              <a:extLst>
                <a:ext uri="{FF2B5EF4-FFF2-40B4-BE49-F238E27FC236}">
                  <a16:creationId xmlns:a16="http://schemas.microsoft.com/office/drawing/2014/main" id="{1FCF41D1-0EED-41CF-B22A-8F29C2843026}"/>
                </a:ext>
              </a:extLst>
            </p:cNvPr>
            <p:cNvSpPr/>
            <p:nvPr/>
          </p:nvSpPr>
          <p:spPr>
            <a:xfrm>
              <a:off x="5570415" y="1109879"/>
              <a:ext cx="3476571" cy="47989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28" name="圖片 27">
              <a:extLst>
                <a:ext uri="{FF2B5EF4-FFF2-40B4-BE49-F238E27FC236}">
                  <a16:creationId xmlns:a16="http://schemas.microsoft.com/office/drawing/2014/main" id="{2BD1B88C-B541-4D56-AAFD-68BDAAB81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822" y="6294463"/>
              <a:ext cx="400110" cy="400110"/>
            </a:xfrm>
            <a:prstGeom prst="rect">
              <a:avLst/>
            </a:prstGeom>
          </p:spPr>
        </p:pic>
        <p:pic>
          <p:nvPicPr>
            <p:cNvPr id="29" name="圖片 28">
              <a:extLst>
                <a:ext uri="{FF2B5EF4-FFF2-40B4-BE49-F238E27FC236}">
                  <a16:creationId xmlns:a16="http://schemas.microsoft.com/office/drawing/2014/main" id="{6BC0737E-0A41-4A71-8F4C-D3C317D6D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691" y="6275074"/>
              <a:ext cx="457200" cy="457200"/>
            </a:xfrm>
            <a:prstGeom prst="rect">
              <a:avLst/>
            </a:prstGeom>
          </p:spPr>
        </p:pic>
        <p:sp>
          <p:nvSpPr>
            <p:cNvPr id="30" name="矩形 29">
              <a:extLst>
                <a:ext uri="{FF2B5EF4-FFF2-40B4-BE49-F238E27FC236}">
                  <a16:creationId xmlns:a16="http://schemas.microsoft.com/office/drawing/2014/main" id="{1D8D1981-AE3A-45AF-BF66-5DB82616F311}"/>
                </a:ext>
              </a:extLst>
            </p:cNvPr>
            <p:cNvSpPr/>
            <p:nvPr/>
          </p:nvSpPr>
          <p:spPr>
            <a:xfrm>
              <a:off x="575915" y="28421"/>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a:extLst>
                <a:ext uri="{FF2B5EF4-FFF2-40B4-BE49-F238E27FC236}">
                  <a16:creationId xmlns:a16="http://schemas.microsoft.com/office/drawing/2014/main" id="{15248807-1888-4860-A9C9-CAC529F92B7E}"/>
                </a:ext>
              </a:extLst>
            </p:cNvPr>
            <p:cNvCxnSpPr>
              <a:cxnSpLocks/>
            </p:cNvCxnSpPr>
            <p:nvPr/>
          </p:nvCxnSpPr>
          <p:spPr>
            <a:xfrm>
              <a:off x="575915" y="552747"/>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7271117C-B500-4B7E-AF85-C1033445C08C}"/>
                </a:ext>
              </a:extLst>
            </p:cNvPr>
            <p:cNvGrpSpPr/>
            <p:nvPr/>
          </p:nvGrpSpPr>
          <p:grpSpPr>
            <a:xfrm>
              <a:off x="701420" y="198641"/>
              <a:ext cx="528918" cy="206189"/>
              <a:chOff x="851647" y="1945341"/>
              <a:chExt cx="528918" cy="206189"/>
            </a:xfrm>
          </p:grpSpPr>
          <p:cxnSp>
            <p:nvCxnSpPr>
              <p:cNvPr id="33" name="直線接點 32">
                <a:extLst>
                  <a:ext uri="{FF2B5EF4-FFF2-40B4-BE49-F238E27FC236}">
                    <a16:creationId xmlns:a16="http://schemas.microsoft.com/office/drawing/2014/main" id="{999A7506-CF7B-4BB0-9DF9-E13FF7502D03}"/>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A6D78F1D-3E08-4826-AED8-45B880969A77}"/>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152578ED-3614-4AD9-A6BF-7184D5507878}"/>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群組 35">
              <a:extLst>
                <a:ext uri="{FF2B5EF4-FFF2-40B4-BE49-F238E27FC236}">
                  <a16:creationId xmlns:a16="http://schemas.microsoft.com/office/drawing/2014/main" id="{3DC1D498-6BBC-4FA8-8808-C8AFD8E3F351}"/>
                </a:ext>
              </a:extLst>
            </p:cNvPr>
            <p:cNvGrpSpPr/>
            <p:nvPr/>
          </p:nvGrpSpPr>
          <p:grpSpPr>
            <a:xfrm>
              <a:off x="3588056" y="86582"/>
              <a:ext cx="430306" cy="430306"/>
              <a:chOff x="824753" y="1712259"/>
              <a:chExt cx="430306" cy="430306"/>
            </a:xfrm>
          </p:grpSpPr>
          <p:sp>
            <p:nvSpPr>
              <p:cNvPr id="37" name="矩形 36">
                <a:extLst>
                  <a:ext uri="{FF2B5EF4-FFF2-40B4-BE49-F238E27FC236}">
                    <a16:creationId xmlns:a16="http://schemas.microsoft.com/office/drawing/2014/main" id="{58B10E1F-9F86-459A-BCA1-6B7A94A3884A}"/>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38" name="圖片 37">
                <a:extLst>
                  <a:ext uri="{FF2B5EF4-FFF2-40B4-BE49-F238E27FC236}">
                    <a16:creationId xmlns:a16="http://schemas.microsoft.com/office/drawing/2014/main" id="{6658E5A6-B795-4417-8151-0B8B156A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39" name="直線接點 38">
              <a:extLst>
                <a:ext uri="{FF2B5EF4-FFF2-40B4-BE49-F238E27FC236}">
                  <a16:creationId xmlns:a16="http://schemas.microsoft.com/office/drawing/2014/main" id="{B74416E0-292F-443E-9145-587BCF732523}"/>
                </a:ext>
              </a:extLst>
            </p:cNvPr>
            <p:cNvCxnSpPr>
              <a:cxnSpLocks/>
            </p:cNvCxnSpPr>
            <p:nvPr/>
          </p:nvCxnSpPr>
          <p:spPr>
            <a:xfrm>
              <a:off x="575915" y="6092935"/>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9386A0D7-02B3-4269-9E9E-B68E04E5FE39}"/>
                </a:ext>
              </a:extLst>
            </p:cNvPr>
            <p:cNvSpPr/>
            <p:nvPr/>
          </p:nvSpPr>
          <p:spPr>
            <a:xfrm>
              <a:off x="3684780" y="6227578"/>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79E2E8DE-C824-4B68-AB02-5B5092974558}"/>
                </a:ext>
              </a:extLst>
            </p:cNvPr>
            <p:cNvSpPr txBox="1"/>
            <p:nvPr/>
          </p:nvSpPr>
          <p:spPr>
            <a:xfrm>
              <a:off x="1596496" y="122446"/>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42" name="動作按鈕: 移至首頁 83">
              <a:hlinkClick r:id="" action="ppaction://hlinkshowjump?jump=firstslide" highlightClick="1"/>
              <a:extLst>
                <a:ext uri="{FF2B5EF4-FFF2-40B4-BE49-F238E27FC236}">
                  <a16:creationId xmlns:a16="http://schemas.microsoft.com/office/drawing/2014/main" id="{1E3293DB-77F2-4CDE-9BF2-6E52ADF913DD}"/>
                </a:ext>
              </a:extLst>
            </p:cNvPr>
            <p:cNvSpPr/>
            <p:nvPr/>
          </p:nvSpPr>
          <p:spPr>
            <a:xfrm>
              <a:off x="1056351" y="6245334"/>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1F969FB4-7EBE-45A8-8A38-B35DDAD6BB9C}"/>
                </a:ext>
              </a:extLst>
            </p:cNvPr>
            <p:cNvSpPr/>
            <p:nvPr/>
          </p:nvSpPr>
          <p:spPr>
            <a:xfrm>
              <a:off x="4121456" y="84397"/>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44" name="群組 43">
              <a:extLst>
                <a:ext uri="{FF2B5EF4-FFF2-40B4-BE49-F238E27FC236}">
                  <a16:creationId xmlns:a16="http://schemas.microsoft.com/office/drawing/2014/main" id="{EDE85BC3-181A-4A0B-A334-4E5FC3D16725}"/>
                </a:ext>
              </a:extLst>
            </p:cNvPr>
            <p:cNvGrpSpPr/>
            <p:nvPr/>
          </p:nvGrpSpPr>
          <p:grpSpPr>
            <a:xfrm>
              <a:off x="4253463" y="146600"/>
              <a:ext cx="133815" cy="301305"/>
              <a:chOff x="9177454" y="747132"/>
              <a:chExt cx="148682" cy="609599"/>
            </a:xfrm>
          </p:grpSpPr>
          <p:sp>
            <p:nvSpPr>
              <p:cNvPr id="45" name="橢圓 44">
                <a:extLst>
                  <a:ext uri="{FF2B5EF4-FFF2-40B4-BE49-F238E27FC236}">
                    <a16:creationId xmlns:a16="http://schemas.microsoft.com/office/drawing/2014/main" id="{56411E56-B8DF-48FF-AD2F-B5254F5E5BA8}"/>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57275956-ABD0-4ED7-8620-20BD3B3D5A4B}"/>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1368ECFD-81EE-4F4D-A011-ACA1A86504C9}"/>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8" name="矩形 47">
              <a:extLst>
                <a:ext uri="{FF2B5EF4-FFF2-40B4-BE49-F238E27FC236}">
                  <a16:creationId xmlns:a16="http://schemas.microsoft.com/office/drawing/2014/main" id="{0A64CEAB-B9E2-41CF-88CB-6E34E8707093}"/>
                </a:ext>
              </a:extLst>
            </p:cNvPr>
            <p:cNvSpPr/>
            <p:nvPr/>
          </p:nvSpPr>
          <p:spPr>
            <a:xfrm>
              <a:off x="575915" y="552747"/>
              <a:ext cx="1840357" cy="554018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700CA7AC-9348-4D3D-A03A-FF76FAF83E4F}"/>
                </a:ext>
              </a:extLst>
            </p:cNvPr>
            <p:cNvSpPr txBox="1"/>
            <p:nvPr/>
          </p:nvSpPr>
          <p:spPr>
            <a:xfrm>
              <a:off x="819373" y="1695960"/>
              <a:ext cx="1210588" cy="400110"/>
            </a:xfrm>
            <a:prstGeom prst="rect">
              <a:avLst/>
            </a:prstGeom>
            <a:noFill/>
            <a:ln w="38100">
              <a:solidFill>
                <a:schemeClr val="tx1"/>
              </a:solidFill>
            </a:ln>
          </p:spPr>
          <p:txBody>
            <a:bodyPr wrap="none" rtlCol="0">
              <a:spAutoFit/>
            </a:bodyPr>
            <a:lstStyle/>
            <a:p>
              <a:r>
                <a:rPr lang="zh-TW" altLang="en-US" sz="2000" dirty="0"/>
                <a:t>我的資料</a:t>
              </a:r>
            </a:p>
          </p:txBody>
        </p:sp>
        <p:pic>
          <p:nvPicPr>
            <p:cNvPr id="50" name="圖片 49">
              <a:extLst>
                <a:ext uri="{FF2B5EF4-FFF2-40B4-BE49-F238E27FC236}">
                  <a16:creationId xmlns:a16="http://schemas.microsoft.com/office/drawing/2014/main" id="{7E603B72-6790-458F-891B-14A5E5834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989" y="517552"/>
              <a:ext cx="706683" cy="706683"/>
            </a:xfrm>
            <a:prstGeom prst="rect">
              <a:avLst/>
            </a:prstGeom>
          </p:spPr>
        </p:pic>
        <p:sp>
          <p:nvSpPr>
            <p:cNvPr id="51" name="文字方塊 50">
              <a:extLst>
                <a:ext uri="{FF2B5EF4-FFF2-40B4-BE49-F238E27FC236}">
                  <a16:creationId xmlns:a16="http://schemas.microsoft.com/office/drawing/2014/main" id="{2CE149B0-E7E3-41D9-8BA9-049D05A8B620}"/>
                </a:ext>
              </a:extLst>
            </p:cNvPr>
            <p:cNvSpPr txBox="1"/>
            <p:nvPr/>
          </p:nvSpPr>
          <p:spPr>
            <a:xfrm>
              <a:off x="819373" y="2182054"/>
              <a:ext cx="1210588" cy="400110"/>
            </a:xfrm>
            <a:prstGeom prst="rect">
              <a:avLst/>
            </a:prstGeom>
            <a:noFill/>
            <a:ln w="38100">
              <a:solidFill>
                <a:schemeClr val="tx1"/>
              </a:solidFill>
            </a:ln>
          </p:spPr>
          <p:txBody>
            <a:bodyPr wrap="none" rtlCol="0">
              <a:spAutoFit/>
            </a:bodyPr>
            <a:lstStyle/>
            <a:p>
              <a:r>
                <a:rPr lang="zh-TW" altLang="en-US" sz="2000" dirty="0"/>
                <a:t>我的自傳</a:t>
              </a:r>
            </a:p>
          </p:txBody>
        </p:sp>
        <p:sp>
          <p:nvSpPr>
            <p:cNvPr id="52" name="文字方塊 51">
              <a:extLst>
                <a:ext uri="{FF2B5EF4-FFF2-40B4-BE49-F238E27FC236}">
                  <a16:creationId xmlns:a16="http://schemas.microsoft.com/office/drawing/2014/main" id="{83875681-A87B-4AA5-8595-3E10FF9212FE}"/>
                </a:ext>
              </a:extLst>
            </p:cNvPr>
            <p:cNvSpPr txBox="1"/>
            <p:nvPr/>
          </p:nvSpPr>
          <p:spPr>
            <a:xfrm>
              <a:off x="3111002" y="4239041"/>
              <a:ext cx="1210588" cy="400110"/>
            </a:xfrm>
            <a:prstGeom prst="rect">
              <a:avLst/>
            </a:prstGeom>
            <a:noFill/>
            <a:ln w="38100">
              <a:solidFill>
                <a:schemeClr val="tx1"/>
              </a:solidFill>
            </a:ln>
          </p:spPr>
          <p:txBody>
            <a:bodyPr wrap="none" rtlCol="0">
              <a:spAutoFit/>
            </a:bodyPr>
            <a:lstStyle/>
            <a:p>
              <a:r>
                <a:rPr lang="zh-TW" altLang="en-US" sz="2000" dirty="0"/>
                <a:t>歷史紀錄</a:t>
              </a:r>
            </a:p>
          </p:txBody>
        </p:sp>
        <p:sp>
          <p:nvSpPr>
            <p:cNvPr id="53" name="文字方塊 52">
              <a:extLst>
                <a:ext uri="{FF2B5EF4-FFF2-40B4-BE49-F238E27FC236}">
                  <a16:creationId xmlns:a16="http://schemas.microsoft.com/office/drawing/2014/main" id="{A1381035-D10F-48B4-BE7D-D3FFEBC28D90}"/>
                </a:ext>
              </a:extLst>
            </p:cNvPr>
            <p:cNvSpPr txBox="1"/>
            <p:nvPr/>
          </p:nvSpPr>
          <p:spPr>
            <a:xfrm>
              <a:off x="819373" y="2661969"/>
              <a:ext cx="1210588" cy="400110"/>
            </a:xfrm>
            <a:prstGeom prst="rect">
              <a:avLst/>
            </a:prstGeom>
            <a:noFill/>
            <a:ln w="38100">
              <a:solidFill>
                <a:schemeClr val="tx1"/>
              </a:solidFill>
            </a:ln>
          </p:spPr>
          <p:txBody>
            <a:bodyPr wrap="none" rtlCol="0">
              <a:spAutoFit/>
            </a:bodyPr>
            <a:lstStyle/>
            <a:p>
              <a:r>
                <a:rPr lang="zh-TW" altLang="en-US" sz="2000" dirty="0"/>
                <a:t>職缺通知</a:t>
              </a:r>
            </a:p>
          </p:txBody>
        </p:sp>
        <p:sp>
          <p:nvSpPr>
            <p:cNvPr id="54" name="文字方塊 53">
              <a:extLst>
                <a:ext uri="{FF2B5EF4-FFF2-40B4-BE49-F238E27FC236}">
                  <a16:creationId xmlns:a16="http://schemas.microsoft.com/office/drawing/2014/main" id="{127B4FC4-2A5F-49C7-B900-EDF4BD980538}"/>
                </a:ext>
              </a:extLst>
            </p:cNvPr>
            <p:cNvSpPr txBox="1"/>
            <p:nvPr/>
          </p:nvSpPr>
          <p:spPr>
            <a:xfrm>
              <a:off x="575915" y="1177101"/>
              <a:ext cx="1840357" cy="461665"/>
            </a:xfrm>
            <a:prstGeom prst="rect">
              <a:avLst/>
            </a:prstGeom>
            <a:solidFill>
              <a:schemeClr val="bg1"/>
            </a:solidFill>
            <a:ln w="38100">
              <a:solidFill>
                <a:schemeClr val="tx1"/>
              </a:solidFill>
            </a:ln>
          </p:spPr>
          <p:txBody>
            <a:bodyPr wrap="square" rtlCol="0">
              <a:spAutoFit/>
            </a:bodyPr>
            <a:lstStyle/>
            <a:p>
              <a:r>
                <a:rPr lang="en-US" altLang="zh-TW" sz="1200" dirty="0"/>
                <a:t>Name</a:t>
              </a:r>
            </a:p>
            <a:p>
              <a:r>
                <a:rPr lang="en-US" altLang="zh-TW" sz="1200" dirty="0"/>
                <a:t>android@android.com</a:t>
              </a:r>
              <a:endParaRPr lang="zh-TW" altLang="en-US" sz="1200" dirty="0"/>
            </a:p>
          </p:txBody>
        </p:sp>
        <p:cxnSp>
          <p:nvCxnSpPr>
            <p:cNvPr id="55" name="直線單箭頭接點 54">
              <a:extLst>
                <a:ext uri="{FF2B5EF4-FFF2-40B4-BE49-F238E27FC236}">
                  <a16:creationId xmlns:a16="http://schemas.microsoft.com/office/drawing/2014/main" id="{0553B6A8-0002-49D8-A2FD-5DD6D60FE303}"/>
                </a:ext>
              </a:extLst>
            </p:cNvPr>
            <p:cNvCxnSpPr>
              <a:cxnSpLocks/>
              <a:stCxn id="52" idx="2"/>
              <a:endCxn id="58" idx="0"/>
            </p:cNvCxnSpPr>
            <p:nvPr/>
          </p:nvCxnSpPr>
          <p:spPr>
            <a:xfrm flipH="1">
              <a:off x="2593312" y="4639151"/>
              <a:ext cx="1122984" cy="15811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A53856C1-40F1-4324-AC23-18F78F57659C}"/>
                </a:ext>
              </a:extLst>
            </p:cNvPr>
            <p:cNvGrpSpPr/>
            <p:nvPr/>
          </p:nvGrpSpPr>
          <p:grpSpPr>
            <a:xfrm>
              <a:off x="2364712" y="6220265"/>
              <a:ext cx="457200" cy="457200"/>
              <a:chOff x="9591620" y="4048755"/>
              <a:chExt cx="457200" cy="457200"/>
            </a:xfrm>
          </p:grpSpPr>
          <p:sp>
            <p:nvSpPr>
              <p:cNvPr id="57" name="矩形 56">
                <a:extLst>
                  <a:ext uri="{FF2B5EF4-FFF2-40B4-BE49-F238E27FC236}">
                    <a16:creationId xmlns:a16="http://schemas.microsoft.com/office/drawing/2014/main" id="{FAE5D4FE-FCBA-4BEA-9CF3-5F00205D2075}"/>
                  </a:ext>
                </a:extLst>
              </p:cNvPr>
              <p:cNvSpPr/>
              <p:nvPr/>
            </p:nvSpPr>
            <p:spPr>
              <a:xfrm>
                <a:off x="9591620" y="4066684"/>
                <a:ext cx="448235" cy="42134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58" name="圖片 57">
                <a:extLst>
                  <a:ext uri="{FF2B5EF4-FFF2-40B4-BE49-F238E27FC236}">
                    <a16:creationId xmlns:a16="http://schemas.microsoft.com/office/drawing/2014/main" id="{0C30DD86-A120-4480-ABCF-DB5A60607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620" y="4048755"/>
                <a:ext cx="457200" cy="457200"/>
              </a:xfrm>
              <a:prstGeom prst="rect">
                <a:avLst/>
              </a:prstGeom>
            </p:spPr>
          </p:pic>
        </p:grpSp>
        <p:pic>
          <p:nvPicPr>
            <p:cNvPr id="59" name="圖片 58">
              <a:extLst>
                <a:ext uri="{FF2B5EF4-FFF2-40B4-BE49-F238E27FC236}">
                  <a16:creationId xmlns:a16="http://schemas.microsoft.com/office/drawing/2014/main" id="{56C5A54D-F883-4446-9D36-0225E0DB5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656" y="5355277"/>
              <a:ext cx="699613" cy="699613"/>
            </a:xfrm>
            <a:prstGeom prst="rect">
              <a:avLst/>
            </a:prstGeom>
          </p:spPr>
        </p:pic>
        <p:pic>
          <p:nvPicPr>
            <p:cNvPr id="60" name="圖片 59">
              <a:extLst>
                <a:ext uri="{FF2B5EF4-FFF2-40B4-BE49-F238E27FC236}">
                  <a16:creationId xmlns:a16="http://schemas.microsoft.com/office/drawing/2014/main" id="{72DFAFAB-7293-4D32-9052-BACCA0AC4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601" y="6248810"/>
              <a:ext cx="400110" cy="400110"/>
            </a:xfrm>
            <a:prstGeom prst="rect">
              <a:avLst/>
            </a:prstGeom>
          </p:spPr>
        </p:pic>
        <p:sp>
          <p:nvSpPr>
            <p:cNvPr id="61" name="文字方塊 60">
              <a:extLst>
                <a:ext uri="{FF2B5EF4-FFF2-40B4-BE49-F238E27FC236}">
                  <a16:creationId xmlns:a16="http://schemas.microsoft.com/office/drawing/2014/main" id="{041DA382-4613-4E66-8F55-3D95AFAE1ACD}"/>
                </a:ext>
              </a:extLst>
            </p:cNvPr>
            <p:cNvSpPr txBox="1"/>
            <p:nvPr/>
          </p:nvSpPr>
          <p:spPr>
            <a:xfrm>
              <a:off x="830102" y="3136258"/>
              <a:ext cx="1184940" cy="400110"/>
            </a:xfrm>
            <a:prstGeom prst="rect">
              <a:avLst/>
            </a:prstGeom>
            <a:noFill/>
            <a:ln w="38100">
              <a:solidFill>
                <a:schemeClr val="tx1"/>
              </a:solidFill>
            </a:ln>
          </p:spPr>
          <p:txBody>
            <a:bodyPr wrap="none" rtlCol="0">
              <a:spAutoFit/>
            </a:bodyPr>
            <a:lstStyle/>
            <a:p>
              <a:r>
                <a:rPr lang="zh-TW" altLang="en-US" sz="2000" dirty="0"/>
                <a:t>找工作    </a:t>
              </a:r>
            </a:p>
          </p:txBody>
        </p:sp>
        <p:grpSp>
          <p:nvGrpSpPr>
            <p:cNvPr id="62" name="群組 61">
              <a:extLst>
                <a:ext uri="{FF2B5EF4-FFF2-40B4-BE49-F238E27FC236}">
                  <a16:creationId xmlns:a16="http://schemas.microsoft.com/office/drawing/2014/main" id="{A70E9838-BE3B-47DB-BC2E-29AFAFF7BE54}"/>
                </a:ext>
              </a:extLst>
            </p:cNvPr>
            <p:cNvGrpSpPr/>
            <p:nvPr/>
          </p:nvGrpSpPr>
          <p:grpSpPr>
            <a:xfrm>
              <a:off x="830102" y="3738498"/>
              <a:ext cx="707788" cy="1866830"/>
              <a:chOff x="1416192" y="2626869"/>
              <a:chExt cx="707788" cy="1866830"/>
            </a:xfrm>
          </p:grpSpPr>
          <p:sp>
            <p:nvSpPr>
              <p:cNvPr id="63" name="文字方塊 62">
                <a:extLst>
                  <a:ext uri="{FF2B5EF4-FFF2-40B4-BE49-F238E27FC236}">
                    <a16:creationId xmlns:a16="http://schemas.microsoft.com/office/drawing/2014/main" id="{6F496664-3655-47D4-9C03-0B9625136053}"/>
                  </a:ext>
                </a:extLst>
              </p:cNvPr>
              <p:cNvSpPr txBox="1"/>
              <p:nvPr/>
            </p:nvSpPr>
            <p:spPr>
              <a:xfrm>
                <a:off x="1429642" y="2626869"/>
                <a:ext cx="694338" cy="400110"/>
              </a:xfrm>
              <a:prstGeom prst="rect">
                <a:avLst/>
              </a:prstGeom>
              <a:noFill/>
              <a:ln w="38100">
                <a:solidFill>
                  <a:schemeClr val="tx1"/>
                </a:solidFill>
              </a:ln>
            </p:spPr>
            <p:txBody>
              <a:bodyPr wrap="square" rtlCol="0">
                <a:spAutoFit/>
              </a:bodyPr>
              <a:lstStyle/>
              <a:p>
                <a:r>
                  <a:rPr lang="zh-TW" altLang="en-US" sz="2000" dirty="0"/>
                  <a:t>登入    </a:t>
                </a:r>
              </a:p>
            </p:txBody>
          </p:sp>
          <p:sp>
            <p:nvSpPr>
              <p:cNvPr id="64" name="文字方塊 63">
                <a:extLst>
                  <a:ext uri="{FF2B5EF4-FFF2-40B4-BE49-F238E27FC236}">
                    <a16:creationId xmlns:a16="http://schemas.microsoft.com/office/drawing/2014/main" id="{7E0ADCB1-9CFC-4440-87AE-C350D6C845A6}"/>
                  </a:ext>
                </a:extLst>
              </p:cNvPr>
              <p:cNvSpPr txBox="1"/>
              <p:nvPr/>
            </p:nvSpPr>
            <p:spPr>
              <a:xfrm>
                <a:off x="1416192" y="3620255"/>
                <a:ext cx="694338" cy="400110"/>
              </a:xfrm>
              <a:prstGeom prst="rect">
                <a:avLst/>
              </a:prstGeom>
              <a:noFill/>
              <a:ln w="38100">
                <a:solidFill>
                  <a:schemeClr val="tx1"/>
                </a:solidFill>
              </a:ln>
            </p:spPr>
            <p:txBody>
              <a:bodyPr wrap="square" rtlCol="0">
                <a:spAutoFit/>
              </a:bodyPr>
              <a:lstStyle/>
              <a:p>
                <a:r>
                  <a:rPr lang="zh-TW" altLang="en-US" sz="2000" dirty="0"/>
                  <a:t>設定    </a:t>
                </a:r>
              </a:p>
            </p:txBody>
          </p:sp>
          <p:sp>
            <p:nvSpPr>
              <p:cNvPr id="65" name="文字方塊 64">
                <a:extLst>
                  <a:ext uri="{FF2B5EF4-FFF2-40B4-BE49-F238E27FC236}">
                    <a16:creationId xmlns:a16="http://schemas.microsoft.com/office/drawing/2014/main" id="{B1632123-40E6-4D9A-BC23-82F1BEBD488C}"/>
                  </a:ext>
                </a:extLst>
              </p:cNvPr>
              <p:cNvSpPr txBox="1"/>
              <p:nvPr/>
            </p:nvSpPr>
            <p:spPr>
              <a:xfrm>
                <a:off x="1429642" y="3123562"/>
                <a:ext cx="694338" cy="400110"/>
              </a:xfrm>
              <a:prstGeom prst="rect">
                <a:avLst/>
              </a:prstGeom>
              <a:noFill/>
              <a:ln w="38100">
                <a:solidFill>
                  <a:schemeClr val="tx1"/>
                </a:solidFill>
              </a:ln>
            </p:spPr>
            <p:txBody>
              <a:bodyPr wrap="square" rtlCol="0">
                <a:spAutoFit/>
              </a:bodyPr>
              <a:lstStyle/>
              <a:p>
                <a:r>
                  <a:rPr lang="zh-TW" altLang="en-US" sz="2000" dirty="0"/>
                  <a:t>註冊    </a:t>
                </a:r>
              </a:p>
            </p:txBody>
          </p:sp>
          <p:sp>
            <p:nvSpPr>
              <p:cNvPr id="66" name="文字方塊 65">
                <a:extLst>
                  <a:ext uri="{FF2B5EF4-FFF2-40B4-BE49-F238E27FC236}">
                    <a16:creationId xmlns:a16="http://schemas.microsoft.com/office/drawing/2014/main" id="{C41A3680-BEC4-4B00-9F44-491EC14163CD}"/>
                  </a:ext>
                </a:extLst>
              </p:cNvPr>
              <p:cNvSpPr txBox="1"/>
              <p:nvPr/>
            </p:nvSpPr>
            <p:spPr>
              <a:xfrm>
                <a:off x="1416192" y="4093589"/>
                <a:ext cx="694338" cy="400110"/>
              </a:xfrm>
              <a:prstGeom prst="rect">
                <a:avLst/>
              </a:prstGeom>
              <a:noFill/>
              <a:ln w="38100">
                <a:solidFill>
                  <a:schemeClr val="tx1"/>
                </a:solidFill>
              </a:ln>
            </p:spPr>
            <p:txBody>
              <a:bodyPr wrap="square" rtlCol="0">
                <a:spAutoFit/>
              </a:bodyPr>
              <a:lstStyle/>
              <a:p>
                <a:r>
                  <a:rPr lang="zh-TW" altLang="en-US" sz="2000" dirty="0"/>
                  <a:t>關於    </a:t>
                </a:r>
              </a:p>
            </p:txBody>
          </p:sp>
        </p:grpSp>
        <p:cxnSp>
          <p:nvCxnSpPr>
            <p:cNvPr id="67" name="直線接點 66">
              <a:extLst>
                <a:ext uri="{FF2B5EF4-FFF2-40B4-BE49-F238E27FC236}">
                  <a16:creationId xmlns:a16="http://schemas.microsoft.com/office/drawing/2014/main" id="{04D050EC-E2E3-41D4-AE0D-8EAF792C0D61}"/>
                </a:ext>
              </a:extLst>
            </p:cNvPr>
            <p:cNvCxnSpPr>
              <a:cxnSpLocks/>
            </p:cNvCxnSpPr>
            <p:nvPr/>
          </p:nvCxnSpPr>
          <p:spPr>
            <a:xfrm flipV="1">
              <a:off x="575915" y="3600749"/>
              <a:ext cx="1840357" cy="6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D4253B34-32EF-4DDA-ACDC-81DBC2350233}"/>
                </a:ext>
              </a:extLst>
            </p:cNvPr>
            <p:cNvCxnSpPr>
              <a:cxnSpLocks/>
              <a:stCxn id="52" idx="0"/>
            </p:cNvCxnSpPr>
            <p:nvPr/>
          </p:nvCxnSpPr>
          <p:spPr>
            <a:xfrm flipV="1">
              <a:off x="3716296" y="2798263"/>
              <a:ext cx="1770104" cy="1440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BB610158-DFEF-4FB0-BC3A-78DF8CCFAC18}"/>
                </a:ext>
              </a:extLst>
            </p:cNvPr>
            <p:cNvCxnSpPr>
              <a:cxnSpLocks/>
              <a:stCxn id="70" idx="1"/>
            </p:cNvCxnSpPr>
            <p:nvPr/>
          </p:nvCxnSpPr>
          <p:spPr>
            <a:xfrm flipH="1" flipV="1">
              <a:off x="8691450" y="2798264"/>
              <a:ext cx="1422342" cy="262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816E2248-E04C-4959-8A57-3801F4E3A488}"/>
                </a:ext>
              </a:extLst>
            </p:cNvPr>
            <p:cNvSpPr txBox="1"/>
            <p:nvPr/>
          </p:nvSpPr>
          <p:spPr>
            <a:xfrm>
              <a:off x="10113792" y="2706899"/>
              <a:ext cx="1723549" cy="707886"/>
            </a:xfrm>
            <a:prstGeom prst="rect">
              <a:avLst/>
            </a:prstGeom>
            <a:noFill/>
            <a:ln w="38100">
              <a:solidFill>
                <a:schemeClr val="tx1"/>
              </a:solidFill>
            </a:ln>
          </p:spPr>
          <p:txBody>
            <a:bodyPr wrap="none" rtlCol="0">
              <a:spAutoFit/>
            </a:bodyPr>
            <a:lstStyle/>
            <a:p>
              <a:r>
                <a:rPr lang="zh-TW" altLang="en-US" sz="2000" dirty="0"/>
                <a:t>記錄瀏覽過的</a:t>
              </a:r>
              <a:endParaRPr lang="en-US" altLang="zh-TW" sz="2000" dirty="0"/>
            </a:p>
            <a:p>
              <a:r>
                <a:rPr lang="zh-TW" altLang="en-US" sz="2000" dirty="0"/>
                <a:t>職缺</a:t>
              </a:r>
            </a:p>
          </p:txBody>
        </p:sp>
        <p:sp>
          <p:nvSpPr>
            <p:cNvPr id="71" name="文字方塊 70">
              <a:extLst>
                <a:ext uri="{FF2B5EF4-FFF2-40B4-BE49-F238E27FC236}">
                  <a16:creationId xmlns:a16="http://schemas.microsoft.com/office/drawing/2014/main" id="{2BAA150B-6D26-4006-A261-F4C6A531F246}"/>
                </a:ext>
              </a:extLst>
            </p:cNvPr>
            <p:cNvSpPr txBox="1"/>
            <p:nvPr/>
          </p:nvSpPr>
          <p:spPr>
            <a:xfrm>
              <a:off x="5638967" y="1190048"/>
              <a:ext cx="3317400" cy="4708981"/>
            </a:xfrm>
            <a:prstGeom prst="rect">
              <a:avLst/>
            </a:prstGeom>
            <a:noFill/>
            <a:ln w="38100">
              <a:noFill/>
            </a:ln>
          </p:spPr>
          <p:txBody>
            <a:bodyPr wrap="square" rtlCol="0">
              <a:spAutoFit/>
            </a:bodyPr>
            <a:lstStyle/>
            <a:p>
              <a:r>
                <a:rPr lang="zh-TW" altLang="en-US" sz="2000" dirty="0"/>
                <a:t>工作</a:t>
              </a:r>
              <a:r>
                <a:rPr lang="en-US" altLang="zh-TW" sz="2000" dirty="0"/>
                <a:t>1……..</a:t>
              </a:r>
            </a:p>
            <a:p>
              <a:r>
                <a:rPr lang="zh-TW" altLang="en-US" sz="2000" dirty="0"/>
                <a:t>工作</a:t>
              </a:r>
              <a:r>
                <a:rPr lang="en-US" altLang="zh-TW" sz="2000" dirty="0"/>
                <a:t>2……..</a:t>
              </a:r>
            </a:p>
            <a:p>
              <a:r>
                <a:rPr lang="zh-TW" altLang="en-US" sz="2000" dirty="0"/>
                <a:t>工作</a:t>
              </a:r>
              <a:r>
                <a:rPr lang="en-US" altLang="zh-TW" sz="2000" dirty="0"/>
                <a:t>3……..</a:t>
              </a:r>
            </a:p>
            <a:p>
              <a:r>
                <a:rPr lang="zh-TW" altLang="en-US" sz="2000" dirty="0"/>
                <a:t>工作</a:t>
              </a:r>
              <a:r>
                <a:rPr lang="en-US" altLang="zh-TW" sz="2000" dirty="0"/>
                <a:t>4……..</a:t>
              </a:r>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zh-TW" altLang="en-US" sz="2000" dirty="0"/>
            </a:p>
          </p:txBody>
        </p:sp>
      </p:grpSp>
      <p:sp>
        <p:nvSpPr>
          <p:cNvPr id="72" name="文字方塊 71"/>
          <p:cNvSpPr txBox="1"/>
          <p:nvPr/>
        </p:nvSpPr>
        <p:spPr>
          <a:xfrm>
            <a:off x="11472421" y="6263036"/>
            <a:ext cx="483223" cy="369332"/>
          </a:xfrm>
          <a:prstGeom prst="rect">
            <a:avLst/>
          </a:prstGeom>
          <a:noFill/>
        </p:spPr>
        <p:txBody>
          <a:bodyPr wrap="square" rtlCol="0">
            <a:spAutoFit/>
          </a:bodyPr>
          <a:lstStyle/>
          <a:p>
            <a:r>
              <a:rPr lang="en-US" altLang="zh-TW" dirty="0"/>
              <a:t>45</a:t>
            </a:r>
            <a:endParaRPr lang="zh-TW" altLang="en-US" dirty="0"/>
          </a:p>
        </p:txBody>
      </p:sp>
    </p:spTree>
    <p:extLst>
      <p:ext uri="{BB962C8B-B14F-4D97-AF65-F5344CB8AC3E}">
        <p14:creationId xmlns:p14="http://schemas.microsoft.com/office/powerpoint/2010/main" val="3315930924"/>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字方塊 89"/>
          <p:cNvSpPr txBox="1"/>
          <p:nvPr/>
        </p:nvSpPr>
        <p:spPr>
          <a:xfrm>
            <a:off x="11472421" y="6263036"/>
            <a:ext cx="483223" cy="369332"/>
          </a:xfrm>
          <a:prstGeom prst="rect">
            <a:avLst/>
          </a:prstGeom>
          <a:noFill/>
        </p:spPr>
        <p:txBody>
          <a:bodyPr wrap="square" rtlCol="0">
            <a:spAutoFit/>
          </a:bodyPr>
          <a:lstStyle/>
          <a:p>
            <a:r>
              <a:rPr lang="en-US" altLang="zh-TW" dirty="0"/>
              <a:t>46</a:t>
            </a:r>
            <a:endParaRPr lang="zh-TW" altLang="en-US" dirty="0"/>
          </a:p>
        </p:txBody>
      </p:sp>
      <p:grpSp>
        <p:nvGrpSpPr>
          <p:cNvPr id="2" name="群組 1">
            <a:extLst>
              <a:ext uri="{FF2B5EF4-FFF2-40B4-BE49-F238E27FC236}">
                <a16:creationId xmlns:a16="http://schemas.microsoft.com/office/drawing/2014/main" id="{46BE5B83-1B84-49F4-8D49-5B3C23B15FFC}"/>
              </a:ext>
            </a:extLst>
          </p:cNvPr>
          <p:cNvGrpSpPr/>
          <p:nvPr/>
        </p:nvGrpSpPr>
        <p:grpSpPr>
          <a:xfrm>
            <a:off x="575915" y="28421"/>
            <a:ext cx="10314799" cy="6801158"/>
            <a:chOff x="575915" y="28421"/>
            <a:chExt cx="10314799" cy="6801158"/>
          </a:xfrm>
        </p:grpSpPr>
        <p:sp>
          <p:nvSpPr>
            <p:cNvPr id="15" name="矩形 14">
              <a:extLst>
                <a:ext uri="{FF2B5EF4-FFF2-40B4-BE49-F238E27FC236}">
                  <a16:creationId xmlns:a16="http://schemas.microsoft.com/office/drawing/2014/main" id="{DA8FB42B-87AC-4091-B512-1B8A789A92B2}"/>
                </a:ext>
              </a:extLst>
            </p:cNvPr>
            <p:cNvSpPr/>
            <p:nvPr/>
          </p:nvSpPr>
          <p:spPr>
            <a:xfrm>
              <a:off x="5249003" y="61226"/>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6" name="直線接點 15">
              <a:extLst>
                <a:ext uri="{FF2B5EF4-FFF2-40B4-BE49-F238E27FC236}">
                  <a16:creationId xmlns:a16="http://schemas.microsoft.com/office/drawing/2014/main" id="{184D30CB-ECDD-476C-A7D7-19B834D32C74}"/>
                </a:ext>
              </a:extLst>
            </p:cNvPr>
            <p:cNvCxnSpPr>
              <a:cxnSpLocks/>
            </p:cNvCxnSpPr>
            <p:nvPr/>
          </p:nvCxnSpPr>
          <p:spPr>
            <a:xfrm>
              <a:off x="5249003" y="585552"/>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群組 16">
              <a:extLst>
                <a:ext uri="{FF2B5EF4-FFF2-40B4-BE49-F238E27FC236}">
                  <a16:creationId xmlns:a16="http://schemas.microsoft.com/office/drawing/2014/main" id="{3D74A31C-9567-4017-AD72-1C3642F706AF}"/>
                </a:ext>
              </a:extLst>
            </p:cNvPr>
            <p:cNvGrpSpPr/>
            <p:nvPr/>
          </p:nvGrpSpPr>
          <p:grpSpPr>
            <a:xfrm>
              <a:off x="5374508" y="231446"/>
              <a:ext cx="528918" cy="206189"/>
              <a:chOff x="851647" y="1945341"/>
              <a:chExt cx="528918" cy="206189"/>
            </a:xfrm>
          </p:grpSpPr>
          <p:cxnSp>
            <p:nvCxnSpPr>
              <p:cNvPr id="18" name="直線接點 17">
                <a:extLst>
                  <a:ext uri="{FF2B5EF4-FFF2-40B4-BE49-F238E27FC236}">
                    <a16:creationId xmlns:a16="http://schemas.microsoft.com/office/drawing/2014/main" id="{CCE86C68-273B-48D6-A38F-D2C8C30CAA67}"/>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3E92EE09-6ED8-4B2D-8616-AE41D35D46FC}"/>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C4A00C18-73D9-4D0A-A6B1-79C688A72932}"/>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群組 20">
              <a:extLst>
                <a:ext uri="{FF2B5EF4-FFF2-40B4-BE49-F238E27FC236}">
                  <a16:creationId xmlns:a16="http://schemas.microsoft.com/office/drawing/2014/main" id="{8B26B09C-92E1-4EEB-A7F4-A155D2CCD1AE}"/>
                </a:ext>
              </a:extLst>
            </p:cNvPr>
            <p:cNvGrpSpPr/>
            <p:nvPr/>
          </p:nvGrpSpPr>
          <p:grpSpPr>
            <a:xfrm>
              <a:off x="8261144" y="119387"/>
              <a:ext cx="430306" cy="430306"/>
              <a:chOff x="824753" y="1712259"/>
              <a:chExt cx="430306" cy="430306"/>
            </a:xfrm>
          </p:grpSpPr>
          <p:sp>
            <p:nvSpPr>
              <p:cNvPr id="22" name="矩形 21">
                <a:extLst>
                  <a:ext uri="{FF2B5EF4-FFF2-40B4-BE49-F238E27FC236}">
                    <a16:creationId xmlns:a16="http://schemas.microsoft.com/office/drawing/2014/main" id="{87D89698-D712-42D3-A556-E694210F4ABF}"/>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3" name="圖片 22">
                <a:extLst>
                  <a:ext uri="{FF2B5EF4-FFF2-40B4-BE49-F238E27FC236}">
                    <a16:creationId xmlns:a16="http://schemas.microsoft.com/office/drawing/2014/main" id="{6175F79F-F74B-49BF-BA62-C7B1FD4A2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24" name="直線接點 23">
              <a:extLst>
                <a:ext uri="{FF2B5EF4-FFF2-40B4-BE49-F238E27FC236}">
                  <a16:creationId xmlns:a16="http://schemas.microsoft.com/office/drawing/2014/main" id="{3A3E22CA-D2A3-4F5E-9E26-0B6CA637F972}"/>
                </a:ext>
              </a:extLst>
            </p:cNvPr>
            <p:cNvCxnSpPr>
              <a:cxnSpLocks/>
            </p:cNvCxnSpPr>
            <p:nvPr/>
          </p:nvCxnSpPr>
          <p:spPr>
            <a:xfrm>
              <a:off x="5249003" y="6125740"/>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CE7736A-B56E-4A00-83F2-3E52D7ABCD53}"/>
                </a:ext>
              </a:extLst>
            </p:cNvPr>
            <p:cNvSpPr/>
            <p:nvPr/>
          </p:nvSpPr>
          <p:spPr>
            <a:xfrm>
              <a:off x="7089360" y="6282622"/>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90969C6E-00C2-4038-8704-C501F1E2AA8F}"/>
                </a:ext>
              </a:extLst>
            </p:cNvPr>
            <p:cNvSpPr/>
            <p:nvPr/>
          </p:nvSpPr>
          <p:spPr>
            <a:xfrm>
              <a:off x="8508132" y="6278139"/>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C3C844D-8B88-4F4A-8D07-BC8BE7BA32E2}"/>
                </a:ext>
              </a:extLst>
            </p:cNvPr>
            <p:cNvSpPr txBox="1"/>
            <p:nvPr/>
          </p:nvSpPr>
          <p:spPr>
            <a:xfrm>
              <a:off x="6269584" y="155251"/>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28" name="動作按鈕: 移至首頁 48">
              <a:hlinkClick r:id="" action="ppaction://hlinkshowjump?jump=firstslide" highlightClick="1"/>
              <a:extLst>
                <a:ext uri="{FF2B5EF4-FFF2-40B4-BE49-F238E27FC236}">
                  <a16:creationId xmlns:a16="http://schemas.microsoft.com/office/drawing/2014/main" id="{5B06A2CF-94FF-4B8C-951C-1CE6C54DE83E}"/>
                </a:ext>
              </a:extLst>
            </p:cNvPr>
            <p:cNvSpPr/>
            <p:nvPr/>
          </p:nvSpPr>
          <p:spPr>
            <a:xfrm>
              <a:off x="5729439" y="6278139"/>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E50632FE-6524-43C9-9771-2F22943713BE}"/>
                </a:ext>
              </a:extLst>
            </p:cNvPr>
            <p:cNvSpPr/>
            <p:nvPr/>
          </p:nvSpPr>
          <p:spPr>
            <a:xfrm>
              <a:off x="8794544" y="117202"/>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D3BB5EB4-40CE-4036-85E3-3204AFD6BB06}"/>
                </a:ext>
              </a:extLst>
            </p:cNvPr>
            <p:cNvGrpSpPr/>
            <p:nvPr/>
          </p:nvGrpSpPr>
          <p:grpSpPr>
            <a:xfrm>
              <a:off x="8926551" y="179405"/>
              <a:ext cx="133815" cy="301305"/>
              <a:chOff x="9177454" y="747132"/>
              <a:chExt cx="148682" cy="609599"/>
            </a:xfrm>
          </p:grpSpPr>
          <p:sp>
            <p:nvSpPr>
              <p:cNvPr id="31" name="橢圓 30">
                <a:extLst>
                  <a:ext uri="{FF2B5EF4-FFF2-40B4-BE49-F238E27FC236}">
                    <a16:creationId xmlns:a16="http://schemas.microsoft.com/office/drawing/2014/main" id="{4F525C2F-909B-4FF4-A3F3-F15183EF2B17}"/>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9B777DCF-CE69-4BFB-AE0A-C15BC6BF8BDE}"/>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5100DB54-A6D4-4021-AD0C-788880069117}"/>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4" name="圖片 33">
              <a:extLst>
                <a:ext uri="{FF2B5EF4-FFF2-40B4-BE49-F238E27FC236}">
                  <a16:creationId xmlns:a16="http://schemas.microsoft.com/office/drawing/2014/main" id="{2BD1B88C-B541-4D56-AAFD-68BDAAB81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822" y="6294463"/>
              <a:ext cx="400110" cy="400110"/>
            </a:xfrm>
            <a:prstGeom prst="rect">
              <a:avLst/>
            </a:prstGeom>
          </p:spPr>
        </p:pic>
        <p:pic>
          <p:nvPicPr>
            <p:cNvPr id="35" name="圖片 34">
              <a:extLst>
                <a:ext uri="{FF2B5EF4-FFF2-40B4-BE49-F238E27FC236}">
                  <a16:creationId xmlns:a16="http://schemas.microsoft.com/office/drawing/2014/main" id="{6BC0737E-0A41-4A71-8F4C-D3C317D6D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691" y="6275074"/>
              <a:ext cx="457200" cy="457200"/>
            </a:xfrm>
            <a:prstGeom prst="rect">
              <a:avLst/>
            </a:prstGeom>
          </p:spPr>
        </p:pic>
        <p:sp>
          <p:nvSpPr>
            <p:cNvPr id="36" name="矩形 35">
              <a:extLst>
                <a:ext uri="{FF2B5EF4-FFF2-40B4-BE49-F238E27FC236}">
                  <a16:creationId xmlns:a16="http://schemas.microsoft.com/office/drawing/2014/main" id="{1D8D1981-AE3A-45AF-BF66-5DB82616F311}"/>
                </a:ext>
              </a:extLst>
            </p:cNvPr>
            <p:cNvSpPr/>
            <p:nvPr/>
          </p:nvSpPr>
          <p:spPr>
            <a:xfrm>
              <a:off x="575915" y="28421"/>
              <a:ext cx="4078941" cy="6768353"/>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接點 36">
              <a:extLst>
                <a:ext uri="{FF2B5EF4-FFF2-40B4-BE49-F238E27FC236}">
                  <a16:creationId xmlns:a16="http://schemas.microsoft.com/office/drawing/2014/main" id="{15248807-1888-4860-A9C9-CAC529F92B7E}"/>
                </a:ext>
              </a:extLst>
            </p:cNvPr>
            <p:cNvCxnSpPr>
              <a:cxnSpLocks/>
            </p:cNvCxnSpPr>
            <p:nvPr/>
          </p:nvCxnSpPr>
          <p:spPr>
            <a:xfrm>
              <a:off x="575915" y="552747"/>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群組 37">
              <a:extLst>
                <a:ext uri="{FF2B5EF4-FFF2-40B4-BE49-F238E27FC236}">
                  <a16:creationId xmlns:a16="http://schemas.microsoft.com/office/drawing/2014/main" id="{7271117C-B500-4B7E-AF85-C1033445C08C}"/>
                </a:ext>
              </a:extLst>
            </p:cNvPr>
            <p:cNvGrpSpPr/>
            <p:nvPr/>
          </p:nvGrpSpPr>
          <p:grpSpPr>
            <a:xfrm>
              <a:off x="701420" y="198641"/>
              <a:ext cx="528918" cy="206189"/>
              <a:chOff x="851647" y="1945341"/>
              <a:chExt cx="528918" cy="206189"/>
            </a:xfrm>
          </p:grpSpPr>
          <p:cxnSp>
            <p:nvCxnSpPr>
              <p:cNvPr id="39" name="直線接點 38">
                <a:extLst>
                  <a:ext uri="{FF2B5EF4-FFF2-40B4-BE49-F238E27FC236}">
                    <a16:creationId xmlns:a16="http://schemas.microsoft.com/office/drawing/2014/main" id="{999A7506-CF7B-4BB0-9DF9-E13FF7502D03}"/>
                  </a:ext>
                </a:extLst>
              </p:cNvPr>
              <p:cNvCxnSpPr/>
              <p:nvPr/>
            </p:nvCxnSpPr>
            <p:spPr>
              <a:xfrm>
                <a:off x="851647" y="1945341"/>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A6D78F1D-3E08-4826-AED8-45B880969A77}"/>
                  </a:ext>
                </a:extLst>
              </p:cNvPr>
              <p:cNvCxnSpPr/>
              <p:nvPr/>
            </p:nvCxnSpPr>
            <p:spPr>
              <a:xfrm>
                <a:off x="851647" y="2043953"/>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152578ED-3614-4AD9-A6BF-7184D5507878}"/>
                  </a:ext>
                </a:extLst>
              </p:cNvPr>
              <p:cNvCxnSpPr/>
              <p:nvPr/>
            </p:nvCxnSpPr>
            <p:spPr>
              <a:xfrm>
                <a:off x="851647" y="2151530"/>
                <a:ext cx="528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群組 41">
              <a:extLst>
                <a:ext uri="{FF2B5EF4-FFF2-40B4-BE49-F238E27FC236}">
                  <a16:creationId xmlns:a16="http://schemas.microsoft.com/office/drawing/2014/main" id="{3DC1D498-6BBC-4FA8-8808-C8AFD8E3F351}"/>
                </a:ext>
              </a:extLst>
            </p:cNvPr>
            <p:cNvGrpSpPr/>
            <p:nvPr/>
          </p:nvGrpSpPr>
          <p:grpSpPr>
            <a:xfrm>
              <a:off x="3588056" y="86582"/>
              <a:ext cx="430306" cy="430306"/>
              <a:chOff x="824753" y="1712259"/>
              <a:chExt cx="430306" cy="430306"/>
            </a:xfrm>
          </p:grpSpPr>
          <p:sp>
            <p:nvSpPr>
              <p:cNvPr id="43" name="矩形 42">
                <a:extLst>
                  <a:ext uri="{FF2B5EF4-FFF2-40B4-BE49-F238E27FC236}">
                    <a16:creationId xmlns:a16="http://schemas.microsoft.com/office/drawing/2014/main" id="{58B10E1F-9F86-459A-BCA1-6B7A94A3884A}"/>
                  </a:ext>
                </a:extLst>
              </p:cNvPr>
              <p:cNvSpPr/>
              <p:nvPr/>
            </p:nvSpPr>
            <p:spPr>
              <a:xfrm>
                <a:off x="824753" y="1712259"/>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4" name="圖片 43">
                <a:extLst>
                  <a:ext uri="{FF2B5EF4-FFF2-40B4-BE49-F238E27FC236}">
                    <a16:creationId xmlns:a16="http://schemas.microsoft.com/office/drawing/2014/main" id="{6658E5A6-B795-4417-8151-0B8B156A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683" y="1740555"/>
                <a:ext cx="402010" cy="402010"/>
              </a:xfrm>
              <a:prstGeom prst="rect">
                <a:avLst/>
              </a:prstGeom>
            </p:spPr>
          </p:pic>
        </p:grpSp>
        <p:cxnSp>
          <p:nvCxnSpPr>
            <p:cNvPr id="45" name="直線接點 44">
              <a:extLst>
                <a:ext uri="{FF2B5EF4-FFF2-40B4-BE49-F238E27FC236}">
                  <a16:creationId xmlns:a16="http://schemas.microsoft.com/office/drawing/2014/main" id="{B74416E0-292F-443E-9145-587BCF732523}"/>
                </a:ext>
              </a:extLst>
            </p:cNvPr>
            <p:cNvCxnSpPr>
              <a:cxnSpLocks/>
            </p:cNvCxnSpPr>
            <p:nvPr/>
          </p:nvCxnSpPr>
          <p:spPr>
            <a:xfrm>
              <a:off x="575915" y="6092935"/>
              <a:ext cx="4078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9386A0D7-02B3-4269-9E9E-B68E04E5FE39}"/>
                </a:ext>
              </a:extLst>
            </p:cNvPr>
            <p:cNvSpPr/>
            <p:nvPr/>
          </p:nvSpPr>
          <p:spPr>
            <a:xfrm>
              <a:off x="3684780" y="6227578"/>
              <a:ext cx="448235" cy="421342"/>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79E2E8DE-C824-4B68-AB02-5B5092974558}"/>
                </a:ext>
              </a:extLst>
            </p:cNvPr>
            <p:cNvSpPr txBox="1"/>
            <p:nvPr/>
          </p:nvSpPr>
          <p:spPr>
            <a:xfrm>
              <a:off x="1596496" y="122446"/>
              <a:ext cx="1703294" cy="369332"/>
            </a:xfrm>
            <a:prstGeom prst="rect">
              <a:avLst/>
            </a:prstGeom>
            <a:noFill/>
            <a:ln w="57150">
              <a:solidFill>
                <a:schemeClr val="tx1"/>
              </a:solidFill>
            </a:ln>
          </p:spPr>
          <p:txBody>
            <a:bodyPr wrap="square" rtlCol="0">
              <a:spAutoFit/>
            </a:bodyPr>
            <a:lstStyle/>
            <a:p>
              <a:pPr algn="ctr"/>
              <a:r>
                <a:rPr lang="zh-TW" altLang="en-US" dirty="0"/>
                <a:t>職缺整合平台</a:t>
              </a:r>
            </a:p>
          </p:txBody>
        </p:sp>
        <p:sp>
          <p:nvSpPr>
            <p:cNvPr id="48" name="動作按鈕: 移至首頁 83">
              <a:hlinkClick r:id="" action="ppaction://hlinkshowjump?jump=firstslide" highlightClick="1"/>
              <a:extLst>
                <a:ext uri="{FF2B5EF4-FFF2-40B4-BE49-F238E27FC236}">
                  <a16:creationId xmlns:a16="http://schemas.microsoft.com/office/drawing/2014/main" id="{1E3293DB-77F2-4CDE-9BF2-6E52ADF913DD}"/>
                </a:ext>
              </a:extLst>
            </p:cNvPr>
            <p:cNvSpPr/>
            <p:nvPr/>
          </p:nvSpPr>
          <p:spPr>
            <a:xfrm>
              <a:off x="1056351" y="6245334"/>
              <a:ext cx="448235" cy="421342"/>
            </a:xfrm>
            <a:prstGeom prst="actionButtonHom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1F969FB4-7EBE-45A8-8A38-B35DDAD6BB9C}"/>
                </a:ext>
              </a:extLst>
            </p:cNvPr>
            <p:cNvSpPr/>
            <p:nvPr/>
          </p:nvSpPr>
          <p:spPr>
            <a:xfrm>
              <a:off x="4121456" y="84397"/>
              <a:ext cx="430306" cy="4303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50" name="群組 49">
              <a:extLst>
                <a:ext uri="{FF2B5EF4-FFF2-40B4-BE49-F238E27FC236}">
                  <a16:creationId xmlns:a16="http://schemas.microsoft.com/office/drawing/2014/main" id="{EDE85BC3-181A-4A0B-A334-4E5FC3D16725}"/>
                </a:ext>
              </a:extLst>
            </p:cNvPr>
            <p:cNvGrpSpPr/>
            <p:nvPr/>
          </p:nvGrpSpPr>
          <p:grpSpPr>
            <a:xfrm>
              <a:off x="4253463" y="146600"/>
              <a:ext cx="133815" cy="301305"/>
              <a:chOff x="9177454" y="747132"/>
              <a:chExt cx="148682" cy="609599"/>
            </a:xfrm>
          </p:grpSpPr>
          <p:sp>
            <p:nvSpPr>
              <p:cNvPr id="51" name="橢圓 50">
                <a:extLst>
                  <a:ext uri="{FF2B5EF4-FFF2-40B4-BE49-F238E27FC236}">
                    <a16:creationId xmlns:a16="http://schemas.microsoft.com/office/drawing/2014/main" id="{56411E56-B8DF-48FF-AD2F-B5254F5E5BA8}"/>
                  </a:ext>
                </a:extLst>
              </p:cNvPr>
              <p:cNvSpPr/>
              <p:nvPr/>
            </p:nvSpPr>
            <p:spPr>
              <a:xfrm>
                <a:off x="9177454" y="747132"/>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57275956-ABD0-4ED7-8620-20BD3B3D5A4B}"/>
                  </a:ext>
                </a:extLst>
              </p:cNvPr>
              <p:cNvSpPr/>
              <p:nvPr/>
            </p:nvSpPr>
            <p:spPr>
              <a:xfrm>
                <a:off x="9177454" y="973873"/>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1368ECFD-81EE-4F4D-A011-ACA1A86504C9}"/>
                  </a:ext>
                </a:extLst>
              </p:cNvPr>
              <p:cNvSpPr/>
              <p:nvPr/>
            </p:nvSpPr>
            <p:spPr>
              <a:xfrm>
                <a:off x="9192322" y="1200614"/>
                <a:ext cx="133814" cy="156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矩形 53">
              <a:extLst>
                <a:ext uri="{FF2B5EF4-FFF2-40B4-BE49-F238E27FC236}">
                  <a16:creationId xmlns:a16="http://schemas.microsoft.com/office/drawing/2014/main" id="{0A64CEAB-B9E2-41CF-88CB-6E34E8707093}"/>
                </a:ext>
              </a:extLst>
            </p:cNvPr>
            <p:cNvSpPr/>
            <p:nvPr/>
          </p:nvSpPr>
          <p:spPr>
            <a:xfrm>
              <a:off x="575915" y="552747"/>
              <a:ext cx="1840357" cy="5540188"/>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700CA7AC-9348-4D3D-A03A-FF76FAF83E4F}"/>
                </a:ext>
              </a:extLst>
            </p:cNvPr>
            <p:cNvSpPr txBox="1"/>
            <p:nvPr/>
          </p:nvSpPr>
          <p:spPr>
            <a:xfrm>
              <a:off x="819373" y="1695960"/>
              <a:ext cx="1210588" cy="400110"/>
            </a:xfrm>
            <a:prstGeom prst="rect">
              <a:avLst/>
            </a:prstGeom>
            <a:noFill/>
            <a:ln w="38100">
              <a:solidFill>
                <a:schemeClr val="tx1"/>
              </a:solidFill>
            </a:ln>
          </p:spPr>
          <p:txBody>
            <a:bodyPr wrap="none" rtlCol="0">
              <a:spAutoFit/>
            </a:bodyPr>
            <a:lstStyle/>
            <a:p>
              <a:r>
                <a:rPr lang="zh-TW" altLang="en-US" sz="2000" dirty="0"/>
                <a:t>我的資料</a:t>
              </a:r>
            </a:p>
          </p:txBody>
        </p:sp>
        <p:pic>
          <p:nvPicPr>
            <p:cNvPr id="56" name="圖片 55">
              <a:extLst>
                <a:ext uri="{FF2B5EF4-FFF2-40B4-BE49-F238E27FC236}">
                  <a16:creationId xmlns:a16="http://schemas.microsoft.com/office/drawing/2014/main" id="{7E603B72-6790-458F-891B-14A5E5834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989" y="517552"/>
              <a:ext cx="591349" cy="591349"/>
            </a:xfrm>
            <a:prstGeom prst="rect">
              <a:avLst/>
            </a:prstGeom>
          </p:spPr>
        </p:pic>
        <p:sp>
          <p:nvSpPr>
            <p:cNvPr id="57" name="文字方塊 56">
              <a:extLst>
                <a:ext uri="{FF2B5EF4-FFF2-40B4-BE49-F238E27FC236}">
                  <a16:creationId xmlns:a16="http://schemas.microsoft.com/office/drawing/2014/main" id="{2CE149B0-E7E3-41D9-8BA9-049D05A8B620}"/>
                </a:ext>
              </a:extLst>
            </p:cNvPr>
            <p:cNvSpPr txBox="1"/>
            <p:nvPr/>
          </p:nvSpPr>
          <p:spPr>
            <a:xfrm>
              <a:off x="819373" y="2182054"/>
              <a:ext cx="1210588" cy="400110"/>
            </a:xfrm>
            <a:prstGeom prst="rect">
              <a:avLst/>
            </a:prstGeom>
            <a:noFill/>
            <a:ln w="38100">
              <a:solidFill>
                <a:schemeClr val="tx1"/>
              </a:solidFill>
            </a:ln>
          </p:spPr>
          <p:txBody>
            <a:bodyPr wrap="none" rtlCol="0">
              <a:spAutoFit/>
            </a:bodyPr>
            <a:lstStyle/>
            <a:p>
              <a:r>
                <a:rPr lang="zh-TW" altLang="en-US" sz="2000" dirty="0"/>
                <a:t>我的自傳</a:t>
              </a:r>
            </a:p>
          </p:txBody>
        </p:sp>
        <p:sp>
          <p:nvSpPr>
            <p:cNvPr id="58" name="文字方塊 57">
              <a:extLst>
                <a:ext uri="{FF2B5EF4-FFF2-40B4-BE49-F238E27FC236}">
                  <a16:creationId xmlns:a16="http://schemas.microsoft.com/office/drawing/2014/main" id="{83875681-A87B-4AA5-8595-3E10FF9212FE}"/>
                </a:ext>
              </a:extLst>
            </p:cNvPr>
            <p:cNvSpPr txBox="1"/>
            <p:nvPr/>
          </p:nvSpPr>
          <p:spPr>
            <a:xfrm>
              <a:off x="3176991" y="4239041"/>
              <a:ext cx="697627" cy="400110"/>
            </a:xfrm>
            <a:prstGeom prst="rect">
              <a:avLst/>
            </a:prstGeom>
            <a:noFill/>
            <a:ln w="38100">
              <a:solidFill>
                <a:schemeClr val="tx1"/>
              </a:solidFill>
            </a:ln>
          </p:spPr>
          <p:txBody>
            <a:bodyPr wrap="none" rtlCol="0">
              <a:spAutoFit/>
            </a:bodyPr>
            <a:lstStyle/>
            <a:p>
              <a:r>
                <a:rPr lang="zh-TW" altLang="en-US" sz="2000" dirty="0"/>
                <a:t>客服</a:t>
              </a:r>
            </a:p>
          </p:txBody>
        </p:sp>
        <p:sp>
          <p:nvSpPr>
            <p:cNvPr id="59" name="文字方塊 58">
              <a:extLst>
                <a:ext uri="{FF2B5EF4-FFF2-40B4-BE49-F238E27FC236}">
                  <a16:creationId xmlns:a16="http://schemas.microsoft.com/office/drawing/2014/main" id="{A1381035-D10F-48B4-BE7D-D3FFEBC28D90}"/>
                </a:ext>
              </a:extLst>
            </p:cNvPr>
            <p:cNvSpPr txBox="1"/>
            <p:nvPr/>
          </p:nvSpPr>
          <p:spPr>
            <a:xfrm>
              <a:off x="819373" y="2661969"/>
              <a:ext cx="1210588" cy="400110"/>
            </a:xfrm>
            <a:prstGeom prst="rect">
              <a:avLst/>
            </a:prstGeom>
            <a:noFill/>
            <a:ln w="38100">
              <a:solidFill>
                <a:schemeClr val="tx1"/>
              </a:solidFill>
            </a:ln>
          </p:spPr>
          <p:txBody>
            <a:bodyPr wrap="none" rtlCol="0">
              <a:spAutoFit/>
            </a:bodyPr>
            <a:lstStyle/>
            <a:p>
              <a:r>
                <a:rPr lang="zh-TW" altLang="en-US" sz="2000" dirty="0"/>
                <a:t>職缺通知</a:t>
              </a:r>
            </a:p>
          </p:txBody>
        </p:sp>
        <p:cxnSp>
          <p:nvCxnSpPr>
            <p:cNvPr id="61" name="直線單箭頭接點 60">
              <a:extLst>
                <a:ext uri="{FF2B5EF4-FFF2-40B4-BE49-F238E27FC236}">
                  <a16:creationId xmlns:a16="http://schemas.microsoft.com/office/drawing/2014/main" id="{0553B6A8-0002-49D8-A2FD-5DD6D60FE303}"/>
                </a:ext>
              </a:extLst>
            </p:cNvPr>
            <p:cNvCxnSpPr>
              <a:cxnSpLocks/>
              <a:stCxn id="58" idx="2"/>
            </p:cNvCxnSpPr>
            <p:nvPr/>
          </p:nvCxnSpPr>
          <p:spPr>
            <a:xfrm>
              <a:off x="3525805" y="4639151"/>
              <a:ext cx="643895" cy="7161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a:extLst>
                <a:ext uri="{FF2B5EF4-FFF2-40B4-BE49-F238E27FC236}">
                  <a16:creationId xmlns:a16="http://schemas.microsoft.com/office/drawing/2014/main" id="{A53856C1-40F1-4324-AC23-18F78F57659C}"/>
                </a:ext>
              </a:extLst>
            </p:cNvPr>
            <p:cNvGrpSpPr/>
            <p:nvPr/>
          </p:nvGrpSpPr>
          <p:grpSpPr>
            <a:xfrm>
              <a:off x="2364712" y="6220265"/>
              <a:ext cx="457200" cy="457200"/>
              <a:chOff x="9591620" y="4048755"/>
              <a:chExt cx="457200" cy="457200"/>
            </a:xfrm>
          </p:grpSpPr>
          <p:sp>
            <p:nvSpPr>
              <p:cNvPr id="63" name="矩形 62">
                <a:extLst>
                  <a:ext uri="{FF2B5EF4-FFF2-40B4-BE49-F238E27FC236}">
                    <a16:creationId xmlns:a16="http://schemas.microsoft.com/office/drawing/2014/main" id="{FAE5D4FE-FCBA-4BEA-9CF3-5F00205D2075}"/>
                  </a:ext>
                </a:extLst>
              </p:cNvPr>
              <p:cNvSpPr/>
              <p:nvPr/>
            </p:nvSpPr>
            <p:spPr>
              <a:xfrm>
                <a:off x="9591620" y="4066684"/>
                <a:ext cx="448235" cy="42134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64" name="圖片 63">
                <a:extLst>
                  <a:ext uri="{FF2B5EF4-FFF2-40B4-BE49-F238E27FC236}">
                    <a16:creationId xmlns:a16="http://schemas.microsoft.com/office/drawing/2014/main" id="{0C30DD86-A120-4480-ABCF-DB5A60607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620" y="4048755"/>
                <a:ext cx="457200" cy="457200"/>
              </a:xfrm>
              <a:prstGeom prst="rect">
                <a:avLst/>
              </a:prstGeom>
            </p:spPr>
          </p:pic>
        </p:grpSp>
        <p:pic>
          <p:nvPicPr>
            <p:cNvPr id="65" name="圖片 64">
              <a:extLst>
                <a:ext uri="{FF2B5EF4-FFF2-40B4-BE49-F238E27FC236}">
                  <a16:creationId xmlns:a16="http://schemas.microsoft.com/office/drawing/2014/main" id="{56C5A54D-F883-4446-9D36-0225E0DB5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656" y="5355277"/>
              <a:ext cx="699613" cy="699613"/>
            </a:xfrm>
            <a:prstGeom prst="rect">
              <a:avLst/>
            </a:prstGeom>
          </p:spPr>
        </p:pic>
        <p:pic>
          <p:nvPicPr>
            <p:cNvPr id="66" name="圖片 65">
              <a:extLst>
                <a:ext uri="{FF2B5EF4-FFF2-40B4-BE49-F238E27FC236}">
                  <a16:creationId xmlns:a16="http://schemas.microsoft.com/office/drawing/2014/main" id="{72DFAFAB-7293-4D32-9052-BACCA0AC4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601" y="6248810"/>
              <a:ext cx="400110" cy="400110"/>
            </a:xfrm>
            <a:prstGeom prst="rect">
              <a:avLst/>
            </a:prstGeom>
          </p:spPr>
        </p:pic>
        <p:sp>
          <p:nvSpPr>
            <p:cNvPr id="67" name="文字方塊 66">
              <a:extLst>
                <a:ext uri="{FF2B5EF4-FFF2-40B4-BE49-F238E27FC236}">
                  <a16:creationId xmlns:a16="http://schemas.microsoft.com/office/drawing/2014/main" id="{041DA382-4613-4E66-8F55-3D95AFAE1ACD}"/>
                </a:ext>
              </a:extLst>
            </p:cNvPr>
            <p:cNvSpPr txBox="1"/>
            <p:nvPr/>
          </p:nvSpPr>
          <p:spPr>
            <a:xfrm>
              <a:off x="830102" y="3136258"/>
              <a:ext cx="1184940" cy="400110"/>
            </a:xfrm>
            <a:prstGeom prst="rect">
              <a:avLst/>
            </a:prstGeom>
            <a:noFill/>
            <a:ln w="38100">
              <a:solidFill>
                <a:schemeClr val="tx1"/>
              </a:solidFill>
            </a:ln>
          </p:spPr>
          <p:txBody>
            <a:bodyPr wrap="none" rtlCol="0">
              <a:spAutoFit/>
            </a:bodyPr>
            <a:lstStyle/>
            <a:p>
              <a:r>
                <a:rPr lang="zh-TW" altLang="en-US" sz="2000" dirty="0"/>
                <a:t>找工作    </a:t>
              </a:r>
            </a:p>
          </p:txBody>
        </p:sp>
        <p:grpSp>
          <p:nvGrpSpPr>
            <p:cNvPr id="68" name="群組 67">
              <a:extLst>
                <a:ext uri="{FF2B5EF4-FFF2-40B4-BE49-F238E27FC236}">
                  <a16:creationId xmlns:a16="http://schemas.microsoft.com/office/drawing/2014/main" id="{A70E9838-BE3B-47DB-BC2E-29AFAFF7BE54}"/>
                </a:ext>
              </a:extLst>
            </p:cNvPr>
            <p:cNvGrpSpPr/>
            <p:nvPr/>
          </p:nvGrpSpPr>
          <p:grpSpPr>
            <a:xfrm>
              <a:off x="830102" y="3738498"/>
              <a:ext cx="707788" cy="1866830"/>
              <a:chOff x="1416192" y="2626869"/>
              <a:chExt cx="707788" cy="1866830"/>
            </a:xfrm>
          </p:grpSpPr>
          <p:sp>
            <p:nvSpPr>
              <p:cNvPr id="69" name="文字方塊 68">
                <a:extLst>
                  <a:ext uri="{FF2B5EF4-FFF2-40B4-BE49-F238E27FC236}">
                    <a16:creationId xmlns:a16="http://schemas.microsoft.com/office/drawing/2014/main" id="{6F496664-3655-47D4-9C03-0B9625136053}"/>
                  </a:ext>
                </a:extLst>
              </p:cNvPr>
              <p:cNvSpPr txBox="1"/>
              <p:nvPr/>
            </p:nvSpPr>
            <p:spPr>
              <a:xfrm>
                <a:off x="1429642" y="2626869"/>
                <a:ext cx="694338" cy="400110"/>
              </a:xfrm>
              <a:prstGeom prst="rect">
                <a:avLst/>
              </a:prstGeom>
              <a:noFill/>
              <a:ln w="38100">
                <a:solidFill>
                  <a:schemeClr val="tx1"/>
                </a:solidFill>
              </a:ln>
            </p:spPr>
            <p:txBody>
              <a:bodyPr wrap="square" rtlCol="0">
                <a:spAutoFit/>
              </a:bodyPr>
              <a:lstStyle/>
              <a:p>
                <a:r>
                  <a:rPr lang="zh-TW" altLang="en-US" sz="2000" dirty="0"/>
                  <a:t>登入    </a:t>
                </a:r>
              </a:p>
            </p:txBody>
          </p:sp>
          <p:sp>
            <p:nvSpPr>
              <p:cNvPr id="70" name="文字方塊 69">
                <a:extLst>
                  <a:ext uri="{FF2B5EF4-FFF2-40B4-BE49-F238E27FC236}">
                    <a16:creationId xmlns:a16="http://schemas.microsoft.com/office/drawing/2014/main" id="{7E0ADCB1-9CFC-4440-87AE-C350D6C845A6}"/>
                  </a:ext>
                </a:extLst>
              </p:cNvPr>
              <p:cNvSpPr txBox="1"/>
              <p:nvPr/>
            </p:nvSpPr>
            <p:spPr>
              <a:xfrm>
                <a:off x="1416192" y="3620255"/>
                <a:ext cx="694338" cy="400110"/>
              </a:xfrm>
              <a:prstGeom prst="rect">
                <a:avLst/>
              </a:prstGeom>
              <a:noFill/>
              <a:ln w="38100">
                <a:solidFill>
                  <a:schemeClr val="tx1"/>
                </a:solidFill>
              </a:ln>
            </p:spPr>
            <p:txBody>
              <a:bodyPr wrap="square" rtlCol="0">
                <a:spAutoFit/>
              </a:bodyPr>
              <a:lstStyle/>
              <a:p>
                <a:r>
                  <a:rPr lang="zh-TW" altLang="en-US" sz="2000" dirty="0"/>
                  <a:t>設定    </a:t>
                </a:r>
              </a:p>
            </p:txBody>
          </p:sp>
          <p:sp>
            <p:nvSpPr>
              <p:cNvPr id="71" name="文字方塊 70">
                <a:extLst>
                  <a:ext uri="{FF2B5EF4-FFF2-40B4-BE49-F238E27FC236}">
                    <a16:creationId xmlns:a16="http://schemas.microsoft.com/office/drawing/2014/main" id="{B1632123-40E6-4D9A-BC23-82F1BEBD488C}"/>
                  </a:ext>
                </a:extLst>
              </p:cNvPr>
              <p:cNvSpPr txBox="1"/>
              <p:nvPr/>
            </p:nvSpPr>
            <p:spPr>
              <a:xfrm>
                <a:off x="1429642" y="3123562"/>
                <a:ext cx="694338" cy="400110"/>
              </a:xfrm>
              <a:prstGeom prst="rect">
                <a:avLst/>
              </a:prstGeom>
              <a:noFill/>
              <a:ln w="38100">
                <a:solidFill>
                  <a:schemeClr val="tx1"/>
                </a:solidFill>
              </a:ln>
            </p:spPr>
            <p:txBody>
              <a:bodyPr wrap="square" rtlCol="0">
                <a:spAutoFit/>
              </a:bodyPr>
              <a:lstStyle/>
              <a:p>
                <a:r>
                  <a:rPr lang="zh-TW" altLang="en-US" sz="2000" dirty="0"/>
                  <a:t>註冊    </a:t>
                </a:r>
              </a:p>
            </p:txBody>
          </p:sp>
          <p:sp>
            <p:nvSpPr>
              <p:cNvPr id="72" name="文字方塊 71">
                <a:extLst>
                  <a:ext uri="{FF2B5EF4-FFF2-40B4-BE49-F238E27FC236}">
                    <a16:creationId xmlns:a16="http://schemas.microsoft.com/office/drawing/2014/main" id="{C41A3680-BEC4-4B00-9F44-491EC14163CD}"/>
                  </a:ext>
                </a:extLst>
              </p:cNvPr>
              <p:cNvSpPr txBox="1"/>
              <p:nvPr/>
            </p:nvSpPr>
            <p:spPr>
              <a:xfrm>
                <a:off x="1416192" y="4093589"/>
                <a:ext cx="694338" cy="400110"/>
              </a:xfrm>
              <a:prstGeom prst="rect">
                <a:avLst/>
              </a:prstGeom>
              <a:noFill/>
              <a:ln w="38100">
                <a:solidFill>
                  <a:schemeClr val="tx1"/>
                </a:solidFill>
              </a:ln>
            </p:spPr>
            <p:txBody>
              <a:bodyPr wrap="square" rtlCol="0">
                <a:spAutoFit/>
              </a:bodyPr>
              <a:lstStyle/>
              <a:p>
                <a:r>
                  <a:rPr lang="zh-TW" altLang="en-US" sz="2000" dirty="0"/>
                  <a:t>關於    </a:t>
                </a:r>
              </a:p>
            </p:txBody>
          </p:sp>
        </p:grpSp>
        <p:cxnSp>
          <p:nvCxnSpPr>
            <p:cNvPr id="73" name="直線接點 72">
              <a:extLst>
                <a:ext uri="{FF2B5EF4-FFF2-40B4-BE49-F238E27FC236}">
                  <a16:creationId xmlns:a16="http://schemas.microsoft.com/office/drawing/2014/main" id="{04D050EC-E2E3-41D4-AE0D-8EAF792C0D61}"/>
                </a:ext>
              </a:extLst>
            </p:cNvPr>
            <p:cNvCxnSpPr>
              <a:cxnSpLocks/>
            </p:cNvCxnSpPr>
            <p:nvPr/>
          </p:nvCxnSpPr>
          <p:spPr>
            <a:xfrm flipV="1">
              <a:off x="575915" y="3600749"/>
              <a:ext cx="1840357" cy="6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D4253B34-32EF-4DDA-ACDC-81DBC2350233}"/>
                </a:ext>
              </a:extLst>
            </p:cNvPr>
            <p:cNvCxnSpPr>
              <a:cxnSpLocks/>
              <a:stCxn id="58" idx="0"/>
            </p:cNvCxnSpPr>
            <p:nvPr/>
          </p:nvCxnSpPr>
          <p:spPr>
            <a:xfrm flipV="1">
              <a:off x="3525805" y="2798263"/>
              <a:ext cx="2026584" cy="14407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816E2248-E04C-4959-8A57-3801F4E3A488}"/>
                </a:ext>
              </a:extLst>
            </p:cNvPr>
            <p:cNvSpPr txBox="1"/>
            <p:nvPr/>
          </p:nvSpPr>
          <p:spPr>
            <a:xfrm>
              <a:off x="9680126" y="2721901"/>
              <a:ext cx="1210588" cy="1015663"/>
            </a:xfrm>
            <a:prstGeom prst="rect">
              <a:avLst/>
            </a:prstGeom>
            <a:noFill/>
            <a:ln w="38100">
              <a:solidFill>
                <a:schemeClr val="tx1"/>
              </a:solidFill>
            </a:ln>
          </p:spPr>
          <p:txBody>
            <a:bodyPr wrap="none" rtlCol="0">
              <a:spAutoFit/>
            </a:bodyPr>
            <a:lstStyle/>
            <a:p>
              <a:r>
                <a:rPr lang="zh-TW" altLang="en-US" sz="2000" dirty="0"/>
                <a:t>輸入問題</a:t>
              </a:r>
              <a:endParaRPr lang="en-US" altLang="zh-TW" sz="2000" dirty="0"/>
            </a:p>
            <a:p>
              <a:r>
                <a:rPr lang="zh-TW" altLang="en-US" sz="2000" dirty="0"/>
                <a:t>客服幫你</a:t>
              </a:r>
              <a:endParaRPr lang="en-US" altLang="zh-TW" sz="2000" dirty="0"/>
            </a:p>
            <a:p>
              <a:r>
                <a:rPr lang="zh-TW" altLang="en-US" sz="2000" dirty="0"/>
                <a:t>排解問題</a:t>
              </a:r>
            </a:p>
          </p:txBody>
        </p:sp>
        <p:cxnSp>
          <p:nvCxnSpPr>
            <p:cNvPr id="76" name="直線單箭頭接點 75">
              <a:extLst>
                <a:ext uri="{FF2B5EF4-FFF2-40B4-BE49-F238E27FC236}">
                  <a16:creationId xmlns:a16="http://schemas.microsoft.com/office/drawing/2014/main" id="{2553A619-0487-4143-B122-E5073A1774B5}"/>
                </a:ext>
              </a:extLst>
            </p:cNvPr>
            <p:cNvCxnSpPr>
              <a:cxnSpLocks/>
              <a:stCxn id="58" idx="2"/>
              <a:endCxn id="66" idx="0"/>
            </p:cNvCxnSpPr>
            <p:nvPr/>
          </p:nvCxnSpPr>
          <p:spPr>
            <a:xfrm>
              <a:off x="3525805" y="4639151"/>
              <a:ext cx="377851" cy="16096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621FFDBA-9189-4FDD-AA2C-607D77BB4DF2}"/>
                </a:ext>
              </a:extLst>
            </p:cNvPr>
            <p:cNvGrpSpPr/>
            <p:nvPr/>
          </p:nvGrpSpPr>
          <p:grpSpPr>
            <a:xfrm>
              <a:off x="5441529" y="1088592"/>
              <a:ext cx="603315" cy="603315"/>
              <a:chOff x="9926425" y="820132"/>
              <a:chExt cx="744717" cy="707886"/>
            </a:xfrm>
          </p:grpSpPr>
          <p:sp>
            <p:nvSpPr>
              <p:cNvPr id="78" name="橢圓 77">
                <a:extLst>
                  <a:ext uri="{FF2B5EF4-FFF2-40B4-BE49-F238E27FC236}">
                    <a16:creationId xmlns:a16="http://schemas.microsoft.com/office/drawing/2014/main" id="{83D241E9-7905-4E72-934D-1848F2477CF4}"/>
                  </a:ext>
                </a:extLst>
              </p:cNvPr>
              <p:cNvSpPr/>
              <p:nvPr/>
            </p:nvSpPr>
            <p:spPr>
              <a:xfrm>
                <a:off x="9926425" y="820132"/>
                <a:ext cx="744717" cy="7078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9" name="圖形 7" descr="客服中心 以實心填滿">
                <a:extLst>
                  <a:ext uri="{FF2B5EF4-FFF2-40B4-BE49-F238E27FC236}">
                    <a16:creationId xmlns:a16="http://schemas.microsoft.com/office/drawing/2014/main" id="{79F22A8A-D25F-468F-8874-E578545AD6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6340" y="871632"/>
                <a:ext cx="604886" cy="604886"/>
              </a:xfrm>
              <a:prstGeom prst="rect">
                <a:avLst/>
              </a:prstGeom>
            </p:spPr>
          </p:pic>
        </p:grpSp>
        <p:sp>
          <p:nvSpPr>
            <p:cNvPr id="80" name="語音泡泡: 圓角矩形 11">
              <a:extLst>
                <a:ext uri="{FF2B5EF4-FFF2-40B4-BE49-F238E27FC236}">
                  <a16:creationId xmlns:a16="http://schemas.microsoft.com/office/drawing/2014/main" id="{AA363E01-B820-41D1-AA0F-542CA128638F}"/>
                </a:ext>
              </a:extLst>
            </p:cNvPr>
            <p:cNvSpPr/>
            <p:nvPr/>
          </p:nvSpPr>
          <p:spPr>
            <a:xfrm>
              <a:off x="6454525" y="1088592"/>
              <a:ext cx="1824549" cy="603315"/>
            </a:xfrm>
            <a:prstGeom prst="wedgeRoundRectCallout">
              <a:avLst>
                <a:gd name="adj1" fmla="val -70433"/>
                <a:gd name="adj2" fmla="val 17663"/>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n w="0"/>
                  <a:solidFill>
                    <a:schemeClr val="tx1"/>
                  </a:solidFill>
                  <a:effectLst>
                    <a:outerShdw blurRad="38100" dist="19050" dir="2700000" algn="tl" rotWithShape="0">
                      <a:schemeClr val="dk1">
                        <a:alpha val="40000"/>
                      </a:schemeClr>
                    </a:outerShdw>
                  </a:effectLst>
                </a:rPr>
                <a:t>您好，請問有什麼問題</a:t>
              </a:r>
              <a:r>
                <a:rPr lang="en-US" altLang="zh-TW" dirty="0">
                  <a:ln w="0"/>
                  <a:solidFill>
                    <a:schemeClr val="tx1"/>
                  </a:solidFill>
                  <a:effectLst>
                    <a:outerShdw blurRad="38100" dist="19050" dir="2700000" algn="tl" rotWithShape="0">
                      <a:schemeClr val="dk1">
                        <a:alpha val="40000"/>
                      </a:schemeClr>
                    </a:outerShdw>
                  </a:effectLst>
                </a:rPr>
                <a:t>?</a:t>
              </a:r>
              <a:endParaRPr lang="zh-TW" altLang="en-US" dirty="0">
                <a:ln w="0"/>
                <a:solidFill>
                  <a:schemeClr val="tx1"/>
                </a:solidFill>
                <a:effectLst>
                  <a:outerShdw blurRad="38100" dist="19050" dir="2700000" algn="tl" rotWithShape="0">
                    <a:schemeClr val="dk1">
                      <a:alpha val="40000"/>
                    </a:schemeClr>
                  </a:outerShdw>
                </a:effectLst>
              </a:endParaRPr>
            </a:p>
          </p:txBody>
        </p:sp>
        <p:grpSp>
          <p:nvGrpSpPr>
            <p:cNvPr id="81" name="群組 80">
              <a:extLst>
                <a:ext uri="{FF2B5EF4-FFF2-40B4-BE49-F238E27FC236}">
                  <a16:creationId xmlns:a16="http://schemas.microsoft.com/office/drawing/2014/main" id="{45631A3F-AAC2-4549-B7B3-C436DEAC8B39}"/>
                </a:ext>
              </a:extLst>
            </p:cNvPr>
            <p:cNvGrpSpPr/>
            <p:nvPr/>
          </p:nvGrpSpPr>
          <p:grpSpPr>
            <a:xfrm>
              <a:off x="8492886" y="2065751"/>
              <a:ext cx="603315" cy="603315"/>
              <a:chOff x="8492886" y="2065751"/>
              <a:chExt cx="603315" cy="603315"/>
            </a:xfrm>
          </p:grpSpPr>
          <p:sp>
            <p:nvSpPr>
              <p:cNvPr id="82" name="橢圓 81">
                <a:extLst>
                  <a:ext uri="{FF2B5EF4-FFF2-40B4-BE49-F238E27FC236}">
                    <a16:creationId xmlns:a16="http://schemas.microsoft.com/office/drawing/2014/main" id="{5FC1C862-3B1C-43E1-9670-51E6284C2215}"/>
                  </a:ext>
                </a:extLst>
              </p:cNvPr>
              <p:cNvSpPr/>
              <p:nvPr/>
            </p:nvSpPr>
            <p:spPr>
              <a:xfrm>
                <a:off x="8492886" y="2065751"/>
                <a:ext cx="603315" cy="6033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3" name="圖形 13" descr="使用者 以實心填滿">
                <a:extLst>
                  <a:ext uri="{FF2B5EF4-FFF2-40B4-BE49-F238E27FC236}">
                    <a16:creationId xmlns:a16="http://schemas.microsoft.com/office/drawing/2014/main" id="{EB016CB9-BCDB-4C4D-B3BC-361C0255B47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3086" y="2079153"/>
                <a:ext cx="562913" cy="562913"/>
              </a:xfrm>
              <a:prstGeom prst="rect">
                <a:avLst/>
              </a:prstGeom>
            </p:spPr>
          </p:pic>
        </p:grpSp>
        <p:sp>
          <p:nvSpPr>
            <p:cNvPr id="84" name="語音泡泡: 圓角矩形 106">
              <a:extLst>
                <a:ext uri="{FF2B5EF4-FFF2-40B4-BE49-F238E27FC236}">
                  <a16:creationId xmlns:a16="http://schemas.microsoft.com/office/drawing/2014/main" id="{8BA0AE64-E0FA-42F7-AAC2-A71081462DBB}"/>
                </a:ext>
              </a:extLst>
            </p:cNvPr>
            <p:cNvSpPr/>
            <p:nvPr/>
          </p:nvSpPr>
          <p:spPr>
            <a:xfrm>
              <a:off x="6208956" y="2033399"/>
              <a:ext cx="1824549" cy="603315"/>
            </a:xfrm>
            <a:prstGeom prst="wedgeRoundRectCallout">
              <a:avLst>
                <a:gd name="adj1" fmla="val 68550"/>
                <a:gd name="adj2" fmla="val 20788"/>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n w="0"/>
                  <a:solidFill>
                    <a:schemeClr val="tx1"/>
                  </a:solidFill>
                  <a:effectLst>
                    <a:outerShdw blurRad="38100" dist="19050" dir="2700000" algn="tl" rotWithShape="0">
                      <a:schemeClr val="dk1">
                        <a:alpha val="40000"/>
                      </a:schemeClr>
                    </a:outerShdw>
                  </a:effectLst>
                </a:rPr>
                <a:t>我想請問如何找回密碼</a:t>
              </a:r>
              <a:r>
                <a:rPr lang="en-US" altLang="zh-TW" dirty="0">
                  <a:ln w="0"/>
                  <a:solidFill>
                    <a:schemeClr val="tx1"/>
                  </a:solidFill>
                  <a:effectLst>
                    <a:outerShdw blurRad="38100" dist="19050" dir="2700000" algn="tl" rotWithShape="0">
                      <a:schemeClr val="dk1">
                        <a:alpha val="40000"/>
                      </a:schemeClr>
                    </a:outerShdw>
                  </a:effectLst>
                </a:rPr>
                <a:t>?</a:t>
              </a:r>
              <a:endParaRPr lang="zh-TW" altLang="en-US" dirty="0">
                <a:ln w="0"/>
                <a:solidFill>
                  <a:schemeClr val="tx1"/>
                </a:solidFill>
                <a:effectLst>
                  <a:outerShdw blurRad="38100" dist="19050" dir="2700000" algn="tl" rotWithShape="0">
                    <a:schemeClr val="dk1">
                      <a:alpha val="40000"/>
                    </a:schemeClr>
                  </a:outerShdw>
                </a:effectLst>
              </a:endParaRPr>
            </a:p>
          </p:txBody>
        </p:sp>
        <p:cxnSp>
          <p:nvCxnSpPr>
            <p:cNvPr id="85" name="直線單箭頭接點 84">
              <a:extLst>
                <a:ext uri="{FF2B5EF4-FFF2-40B4-BE49-F238E27FC236}">
                  <a16:creationId xmlns:a16="http://schemas.microsoft.com/office/drawing/2014/main" id="{A026D3F5-AF2F-485D-9440-3772CB4C4665}"/>
                </a:ext>
              </a:extLst>
            </p:cNvPr>
            <p:cNvCxnSpPr>
              <a:cxnSpLocks/>
              <a:stCxn id="75" idx="1"/>
            </p:cNvCxnSpPr>
            <p:nvPr/>
          </p:nvCxnSpPr>
          <p:spPr>
            <a:xfrm flipH="1" flipV="1">
              <a:off x="8939932" y="2921956"/>
              <a:ext cx="740194" cy="307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722BA394-B8B0-4B27-8B4C-5E68615B74E9}"/>
                </a:ext>
              </a:extLst>
            </p:cNvPr>
            <p:cNvSpPr/>
            <p:nvPr/>
          </p:nvSpPr>
          <p:spPr>
            <a:xfrm>
              <a:off x="5493766" y="5533534"/>
              <a:ext cx="3065105" cy="4948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n w="0"/>
                  <a:solidFill>
                    <a:schemeClr val="tx1"/>
                  </a:solidFill>
                  <a:effectLst>
                    <a:outerShdw blurRad="38100" dist="19050" dir="2700000" algn="tl" rotWithShape="0">
                      <a:schemeClr val="dk1">
                        <a:alpha val="40000"/>
                      </a:schemeClr>
                    </a:outerShdw>
                  </a:effectLst>
                </a:rPr>
                <a:t>我想請問如何找工作</a:t>
              </a:r>
              <a:r>
                <a:rPr lang="en-US" altLang="zh-TW" dirty="0">
                  <a:ln w="0"/>
                  <a:solidFill>
                    <a:schemeClr val="tx1"/>
                  </a:solidFill>
                  <a:effectLst>
                    <a:outerShdw blurRad="38100" dist="19050" dir="2700000" algn="tl" rotWithShape="0">
                      <a:schemeClr val="dk1">
                        <a:alpha val="40000"/>
                      </a:schemeClr>
                    </a:outerShdw>
                  </a:effectLst>
                </a:rPr>
                <a:t>?</a:t>
              </a:r>
              <a:endParaRPr lang="zh-TW" altLang="en-US" dirty="0">
                <a:ln w="0"/>
                <a:solidFill>
                  <a:schemeClr val="tx1"/>
                </a:solidFill>
                <a:effectLst>
                  <a:outerShdw blurRad="38100" dist="19050" dir="2700000" algn="tl" rotWithShape="0">
                    <a:schemeClr val="dk1">
                      <a:alpha val="40000"/>
                    </a:schemeClr>
                  </a:outerShdw>
                </a:effectLst>
              </a:endParaRPr>
            </a:p>
          </p:txBody>
        </p:sp>
        <p:cxnSp>
          <p:nvCxnSpPr>
            <p:cNvPr id="87" name="直線接點 86">
              <a:extLst>
                <a:ext uri="{FF2B5EF4-FFF2-40B4-BE49-F238E27FC236}">
                  <a16:creationId xmlns:a16="http://schemas.microsoft.com/office/drawing/2014/main" id="{18FEE9A6-C422-4900-B710-5288905C3FD4}"/>
                </a:ext>
              </a:extLst>
            </p:cNvPr>
            <p:cNvCxnSpPr>
              <a:cxnSpLocks/>
            </p:cNvCxnSpPr>
            <p:nvPr/>
          </p:nvCxnSpPr>
          <p:spPr>
            <a:xfrm>
              <a:off x="5554251" y="5926773"/>
              <a:ext cx="265582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Picture 2" descr="和Line說掰掰~ 輕巧又好玩的Telegram來襲- 電腦王阿達">
              <a:extLst>
                <a:ext uri="{FF2B5EF4-FFF2-40B4-BE49-F238E27FC236}">
                  <a16:creationId xmlns:a16="http://schemas.microsoft.com/office/drawing/2014/main" id="{6710E491-6FE9-4FDF-AC6E-D1CF3425606D}"/>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46639" y1="43281" x2="46639" y2="43281"/>
                          <a14:foregroundMark x1="47794" y1="48906" x2="47794" y2="48906"/>
                          <a14:backgroundMark x1="21534" y1="41094" x2="31408" y2="56250"/>
                          <a14:backgroundMark x1="36660" y1="61563" x2="65021" y2="81719"/>
                          <a14:backgroundMark x1="73845" y1="35625" x2="68908" y2="67813"/>
                        </a14:backgroundRemoval>
                      </a14:imgEffect>
                    </a14:imgLayer>
                  </a14:imgProps>
                </a:ext>
                <a:ext uri="{28A0092B-C50C-407E-A947-70E740481C1C}">
                  <a14:useLocalDpi xmlns:a14="http://schemas.microsoft.com/office/drawing/2010/main" val="0"/>
                </a:ext>
              </a:extLst>
            </a:blip>
            <a:srcRect l="36056" t="22316" r="36486" b="42396"/>
            <a:stretch/>
          </p:blipFill>
          <p:spPr bwMode="auto">
            <a:xfrm>
              <a:off x="8532421" y="5450843"/>
              <a:ext cx="764210" cy="660276"/>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89" name="直線單箭頭接點 88">
              <a:extLst>
                <a:ext uri="{FF2B5EF4-FFF2-40B4-BE49-F238E27FC236}">
                  <a16:creationId xmlns:a16="http://schemas.microsoft.com/office/drawing/2014/main" id="{A0AA85CC-E201-4C30-9E17-C0F1E797698C}"/>
                </a:ext>
              </a:extLst>
            </p:cNvPr>
            <p:cNvCxnSpPr>
              <a:cxnSpLocks/>
              <a:stCxn id="75" idx="1"/>
            </p:cNvCxnSpPr>
            <p:nvPr/>
          </p:nvCxnSpPr>
          <p:spPr>
            <a:xfrm flipH="1">
              <a:off x="7805394" y="3229733"/>
              <a:ext cx="1874732" cy="2175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文字方塊 90">
              <a:extLst>
                <a:ext uri="{FF2B5EF4-FFF2-40B4-BE49-F238E27FC236}">
                  <a16:creationId xmlns:a16="http://schemas.microsoft.com/office/drawing/2014/main" id="{DBB7CFB0-A016-41B2-B2D6-324B69C57D54}"/>
                </a:ext>
              </a:extLst>
            </p:cNvPr>
            <p:cNvSpPr txBox="1"/>
            <p:nvPr/>
          </p:nvSpPr>
          <p:spPr>
            <a:xfrm>
              <a:off x="575915" y="1177101"/>
              <a:ext cx="1840357" cy="461665"/>
            </a:xfrm>
            <a:prstGeom prst="rect">
              <a:avLst/>
            </a:prstGeom>
            <a:solidFill>
              <a:schemeClr val="bg1"/>
            </a:solidFill>
            <a:ln w="38100">
              <a:solidFill>
                <a:schemeClr val="tx1"/>
              </a:solidFill>
            </a:ln>
          </p:spPr>
          <p:txBody>
            <a:bodyPr wrap="square" rtlCol="0">
              <a:spAutoFit/>
            </a:bodyPr>
            <a:lstStyle/>
            <a:p>
              <a:r>
                <a:rPr lang="en-US" altLang="zh-TW" sz="1200" dirty="0"/>
                <a:t>Name</a:t>
              </a:r>
            </a:p>
            <a:p>
              <a:r>
                <a:rPr lang="en-US" altLang="zh-TW" sz="1200" dirty="0"/>
                <a:t>android@android.com</a:t>
              </a:r>
              <a:endParaRPr lang="zh-TW" altLang="en-US" sz="1200" dirty="0"/>
            </a:p>
          </p:txBody>
        </p:sp>
      </p:grpSp>
    </p:spTree>
    <p:extLst>
      <p:ext uri="{BB962C8B-B14F-4D97-AF65-F5344CB8AC3E}">
        <p14:creationId xmlns:p14="http://schemas.microsoft.com/office/powerpoint/2010/main" val="3114874228"/>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4F5D9C2-09D0-4B1B-BD5F-3D3F92BC7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102" y="49810"/>
            <a:ext cx="10665333" cy="6808190"/>
          </a:xfrm>
          <a:prstGeom prst="rect">
            <a:avLst/>
          </a:prstGeom>
        </p:spPr>
      </p:pic>
      <p:sp>
        <p:nvSpPr>
          <p:cNvPr id="4" name="文字方塊 3">
            <a:extLst>
              <a:ext uri="{FF2B5EF4-FFF2-40B4-BE49-F238E27FC236}">
                <a16:creationId xmlns:a16="http://schemas.microsoft.com/office/drawing/2014/main" id="{BB4C1962-ACBB-4B62-9A78-2757598696BE}"/>
              </a:ext>
            </a:extLst>
          </p:cNvPr>
          <p:cNvSpPr txBox="1"/>
          <p:nvPr/>
        </p:nvSpPr>
        <p:spPr>
          <a:xfrm>
            <a:off x="11425287" y="6579909"/>
            <a:ext cx="453970" cy="369332"/>
          </a:xfrm>
          <a:prstGeom prst="rect">
            <a:avLst/>
          </a:prstGeom>
          <a:noFill/>
        </p:spPr>
        <p:txBody>
          <a:bodyPr wrap="none" rtlCol="0">
            <a:spAutoFit/>
          </a:bodyPr>
          <a:lstStyle/>
          <a:p>
            <a:r>
              <a:rPr lang="en-US" altLang="zh-TW" dirty="0"/>
              <a:t>47</a:t>
            </a:r>
            <a:endParaRPr lang="zh-TW" altLang="en-US" dirty="0"/>
          </a:p>
        </p:txBody>
      </p:sp>
    </p:spTree>
    <p:extLst>
      <p:ext uri="{BB962C8B-B14F-4D97-AF65-F5344CB8AC3E}">
        <p14:creationId xmlns:p14="http://schemas.microsoft.com/office/powerpoint/2010/main" val="600081455"/>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TW" sz="5400" b="1" i="1" dirty="0">
                <a:solidFill>
                  <a:srgbClr val="C13238"/>
                </a:solidFill>
                <a:cs typeface="+mn-ea"/>
                <a:sym typeface="+mn-lt"/>
              </a:rPr>
              <a:t>15</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60353"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系統呈現</a:t>
            </a:r>
            <a:endParaRPr lang="zh-CN" altLang="en-US" sz="4000" b="1" spc="300" dirty="0">
              <a:solidFill>
                <a:srgbClr val="C13238"/>
              </a:solidFill>
              <a:cs typeface="+mn-ea"/>
              <a:sym typeface="+mn-lt"/>
            </a:endParaRPr>
          </a:p>
        </p:txBody>
      </p:sp>
      <p:sp>
        <p:nvSpPr>
          <p:cNvPr id="12" name="文字方塊 11"/>
          <p:cNvSpPr txBox="1"/>
          <p:nvPr/>
        </p:nvSpPr>
        <p:spPr>
          <a:xfrm>
            <a:off x="11472421" y="6263036"/>
            <a:ext cx="483223" cy="369332"/>
          </a:xfrm>
          <a:prstGeom prst="rect">
            <a:avLst/>
          </a:prstGeom>
          <a:noFill/>
        </p:spPr>
        <p:txBody>
          <a:bodyPr wrap="square" rtlCol="0">
            <a:spAutoFit/>
          </a:bodyPr>
          <a:lstStyle/>
          <a:p>
            <a:r>
              <a:rPr lang="en-US" altLang="zh-TW" dirty="0"/>
              <a:t>48</a:t>
            </a:r>
            <a:endParaRPr lang="zh-TW" altLang="en-US" dirty="0"/>
          </a:p>
        </p:txBody>
      </p:sp>
    </p:spTree>
    <p:extLst>
      <p:ext uri="{BB962C8B-B14F-4D97-AF65-F5344CB8AC3E}">
        <p14:creationId xmlns:p14="http://schemas.microsoft.com/office/powerpoint/2010/main" val="3044340461"/>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系統呈現</a:t>
              </a:r>
              <a:endParaRPr lang="zh-CN" altLang="en-US" dirty="0">
                <a:solidFill>
                  <a:schemeClr val="tx1"/>
                </a:solidFill>
                <a:cs typeface="+mn-ea"/>
                <a:sym typeface="+mn-lt"/>
              </a:endParaRPr>
            </a:p>
          </p:txBody>
        </p:sp>
      </p:grpSp>
      <p:sp>
        <p:nvSpPr>
          <p:cNvPr id="6" name="文字方塊 5"/>
          <p:cNvSpPr txBox="1"/>
          <p:nvPr/>
        </p:nvSpPr>
        <p:spPr>
          <a:xfrm>
            <a:off x="11472421" y="6263036"/>
            <a:ext cx="483223" cy="369332"/>
          </a:xfrm>
          <a:prstGeom prst="rect">
            <a:avLst/>
          </a:prstGeom>
          <a:noFill/>
        </p:spPr>
        <p:txBody>
          <a:bodyPr wrap="square" rtlCol="0">
            <a:spAutoFit/>
          </a:bodyPr>
          <a:lstStyle/>
          <a:p>
            <a:r>
              <a:rPr lang="en-US" altLang="zh-TW" dirty="0"/>
              <a:t>49</a:t>
            </a:r>
            <a:endParaRPr lang="zh-TW" altLang="en-US" dirty="0"/>
          </a:p>
        </p:txBody>
      </p:sp>
      <p:pic>
        <p:nvPicPr>
          <p:cNvPr id="2" name="a0434c2d-5d89-4f17-bf1b-b517ac28b05a">
            <a:hlinkClick r:id="" action="ppaction://media"/>
            <a:extLst>
              <a:ext uri="{FF2B5EF4-FFF2-40B4-BE49-F238E27FC236}">
                <a16:creationId xmlns:a16="http://schemas.microsoft.com/office/drawing/2014/main" id="{9C01D830-7546-4367-8614-07B56A8C70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57221" y="0"/>
            <a:ext cx="3676453" cy="6858000"/>
          </a:xfrm>
          <a:prstGeom prst="rect">
            <a:avLst/>
          </a:prstGeom>
        </p:spPr>
      </p:pic>
    </p:spTree>
    <p:extLst>
      <p:ext uri="{BB962C8B-B14F-4D97-AF65-F5344CB8AC3E}">
        <p14:creationId xmlns:p14="http://schemas.microsoft.com/office/powerpoint/2010/main" val="756182121"/>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0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5D19DA2-75A6-4B74-9C2B-B54FF36AB902}"/>
              </a:ext>
            </a:extLst>
          </p:cNvPr>
          <p:cNvGrpSpPr/>
          <p:nvPr/>
        </p:nvGrpSpPr>
        <p:grpSpPr>
          <a:xfrm flipH="1">
            <a:off x="9086382" y="2045333"/>
            <a:ext cx="7116385" cy="3494148"/>
            <a:chOff x="-3080145" y="2517605"/>
            <a:chExt cx="7116385" cy="3494148"/>
          </a:xfrm>
        </p:grpSpPr>
        <p:grpSp>
          <p:nvGrpSpPr>
            <p:cNvPr id="2" name="组合 1">
              <a:extLst>
                <a:ext uri="{FF2B5EF4-FFF2-40B4-BE49-F238E27FC236}">
                  <a16:creationId xmlns:a16="http://schemas.microsoft.com/office/drawing/2014/main" id="{B88F4AE1-1A6E-4AB7-A6D3-764AD626DD5F}"/>
                </a:ext>
              </a:extLst>
            </p:cNvPr>
            <p:cNvGrpSpPr/>
            <p:nvPr/>
          </p:nvGrpSpPr>
          <p:grpSpPr>
            <a:xfrm>
              <a:off x="-3080145" y="2517605"/>
              <a:ext cx="7116385" cy="3494148"/>
              <a:chOff x="-2534568" y="1944489"/>
              <a:chExt cx="7116385" cy="3494148"/>
            </a:xfrm>
          </p:grpSpPr>
          <p:pic>
            <p:nvPicPr>
              <p:cNvPr id="3" name="图片 2">
                <a:extLst>
                  <a:ext uri="{FF2B5EF4-FFF2-40B4-BE49-F238E27FC236}">
                    <a16:creationId xmlns:a16="http://schemas.microsoft.com/office/drawing/2014/main" id="{CEEFA3F2-D34A-4D3B-9A44-634F7EBE256F}"/>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1087673" y="1944489"/>
                <a:ext cx="3494144" cy="3494148"/>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4" name="矩形: 圆角 3">
                <a:extLst>
                  <a:ext uri="{FF2B5EF4-FFF2-40B4-BE49-F238E27FC236}">
                    <a16:creationId xmlns:a16="http://schemas.microsoft.com/office/drawing/2014/main" id="{4B6A9BAF-B0D0-4D9B-B481-EFFA02B29C96}"/>
                  </a:ext>
                </a:extLst>
              </p:cNvPr>
              <p:cNvSpPr/>
              <p:nvPr/>
            </p:nvSpPr>
            <p:spPr>
              <a:xfrm>
                <a:off x="-2534568" y="2471574"/>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 name="文本框 4">
              <a:extLst>
                <a:ext uri="{FF2B5EF4-FFF2-40B4-BE49-F238E27FC236}">
                  <a16:creationId xmlns:a16="http://schemas.microsoft.com/office/drawing/2014/main" id="{2B990359-AB73-4F7E-A4B9-56E426BF22DB}"/>
                </a:ext>
              </a:extLst>
            </p:cNvPr>
            <p:cNvSpPr txBox="1"/>
            <p:nvPr/>
          </p:nvSpPr>
          <p:spPr>
            <a:xfrm>
              <a:off x="1643528" y="3765705"/>
              <a:ext cx="615553" cy="997948"/>
            </a:xfrm>
            <a:prstGeom prst="rect">
              <a:avLst/>
            </a:prstGeom>
            <a:noFill/>
          </p:spPr>
          <p:txBody>
            <a:bodyPr vert="eaVert" wrap="square" rtlCol="0">
              <a:spAutoFit/>
            </a:bodyPr>
            <a:lstStyle>
              <a:defPPr>
                <a:defRPr lang="en-US"/>
              </a:defPPr>
              <a:lvl1pPr>
                <a:defRPr sz="2800" spc="600">
                  <a:solidFill>
                    <a:srgbClr val="042B8E"/>
                  </a:solidFill>
                  <a:latin typeface="思源黑体 CN Bold" panose="020B0800000000000000" pitchFamily="34" charset="-122"/>
                  <a:ea typeface="思源黑体 CN Bold" panose="020B0800000000000000" pitchFamily="34" charset="-122"/>
                </a:defRPr>
              </a:lvl1pPr>
            </a:lstStyle>
            <a:p>
              <a:endParaRPr lang="zh-CN" altLang="en-US" dirty="0">
                <a:latin typeface="+mn-lt"/>
                <a:ea typeface="+mn-ea"/>
                <a:cs typeface="+mn-ea"/>
                <a:sym typeface="+mn-lt"/>
              </a:endParaRPr>
            </a:p>
          </p:txBody>
        </p:sp>
      </p:grpSp>
      <p:grpSp>
        <p:nvGrpSpPr>
          <p:cNvPr id="16" name="组合 15">
            <a:extLst>
              <a:ext uri="{FF2B5EF4-FFF2-40B4-BE49-F238E27FC236}">
                <a16:creationId xmlns:a16="http://schemas.microsoft.com/office/drawing/2014/main" id="{841A507C-B0E5-4BC0-9530-57447351A4F9}"/>
              </a:ext>
            </a:extLst>
          </p:cNvPr>
          <p:cNvGrpSpPr/>
          <p:nvPr/>
        </p:nvGrpSpPr>
        <p:grpSpPr>
          <a:xfrm>
            <a:off x="1338714" y="2199022"/>
            <a:ext cx="7045973" cy="3186769"/>
            <a:chOff x="1594795" y="2050777"/>
            <a:chExt cx="5478351" cy="1539087"/>
          </a:xfrm>
        </p:grpSpPr>
        <p:grpSp>
          <p:nvGrpSpPr>
            <p:cNvPr id="18" name="组合 17">
              <a:extLst>
                <a:ext uri="{FF2B5EF4-FFF2-40B4-BE49-F238E27FC236}">
                  <a16:creationId xmlns:a16="http://schemas.microsoft.com/office/drawing/2014/main" id="{41A6C31B-2A93-4F6C-862A-2444DAE31F29}"/>
                </a:ext>
              </a:extLst>
            </p:cNvPr>
            <p:cNvGrpSpPr/>
            <p:nvPr/>
          </p:nvGrpSpPr>
          <p:grpSpPr>
            <a:xfrm>
              <a:off x="1594795" y="2050777"/>
              <a:ext cx="5478351" cy="1539087"/>
              <a:chOff x="3219142" y="2011600"/>
              <a:chExt cx="3606436" cy="453427"/>
            </a:xfrm>
          </p:grpSpPr>
          <p:sp>
            <p:nvSpPr>
              <p:cNvPr id="20" name="矩形: 圆角 19">
                <a:extLst>
                  <a:ext uri="{FF2B5EF4-FFF2-40B4-BE49-F238E27FC236}">
                    <a16:creationId xmlns:a16="http://schemas.microsoft.com/office/drawing/2014/main" id="{131AC5AD-B262-4D69-8874-9ED5A5EFED49}"/>
                  </a:ext>
                </a:extLst>
              </p:cNvPr>
              <p:cNvSpPr/>
              <p:nvPr/>
            </p:nvSpPr>
            <p:spPr>
              <a:xfrm>
                <a:off x="3390543" y="2011600"/>
                <a:ext cx="3435035" cy="4534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圆角 20">
                <a:extLst>
                  <a:ext uri="{FF2B5EF4-FFF2-40B4-BE49-F238E27FC236}">
                    <a16:creationId xmlns:a16="http://schemas.microsoft.com/office/drawing/2014/main" id="{A19785AA-1FFD-40DB-B5A8-9DFD9EBCD62E}"/>
                  </a:ext>
                </a:extLst>
              </p:cNvPr>
              <p:cNvSpPr/>
              <p:nvPr/>
            </p:nvSpPr>
            <p:spPr>
              <a:xfrm>
                <a:off x="3219142" y="2011600"/>
                <a:ext cx="3490817" cy="422606"/>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矩形 18">
              <a:extLst>
                <a:ext uri="{FF2B5EF4-FFF2-40B4-BE49-F238E27FC236}">
                  <a16:creationId xmlns:a16="http://schemas.microsoft.com/office/drawing/2014/main" id="{5ED552C5-96D7-4EA3-BEC1-0A581E312D96}"/>
                </a:ext>
              </a:extLst>
            </p:cNvPr>
            <p:cNvSpPr/>
            <p:nvPr/>
          </p:nvSpPr>
          <p:spPr>
            <a:xfrm>
              <a:off x="1912483" y="2281486"/>
              <a:ext cx="4775361" cy="97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0" tIns="35661" rIns="71320" bIns="35661"/>
            <a:lstStyle/>
            <a:p>
              <a:pPr algn="just">
                <a:lnSpc>
                  <a:spcPct val="130000"/>
                </a:lnSpc>
              </a:pPr>
              <a:r>
                <a:rPr kumimoji="1" lang="zh-TW" altLang="en-US" sz="1600" dirty="0">
                  <a:solidFill>
                    <a:schemeClr val="tx1">
                      <a:lumMod val="95000"/>
                      <a:lumOff val="5000"/>
                    </a:schemeClr>
                  </a:solidFill>
                  <a:cs typeface="+mn-ea"/>
                  <a:sym typeface="+mn-lt"/>
                </a:rPr>
                <a:t>　　身為社會新鮮人的你，在剛出社會開始找工作時，是否會感到十分迷網，不知道到底該如何選擇「第一份工作」呢？網路上各種的求職網站你是否知道該如何選擇以及相信哪個網站呢？</a:t>
              </a:r>
            </a:p>
            <a:p>
              <a:pPr algn="just">
                <a:lnSpc>
                  <a:spcPct val="130000"/>
                </a:lnSpc>
              </a:pPr>
              <a:r>
                <a:rPr kumimoji="1" lang="zh-TW" altLang="en-US" sz="1600" dirty="0">
                  <a:solidFill>
                    <a:schemeClr val="tx1">
                      <a:lumMod val="95000"/>
                      <a:lumOff val="5000"/>
                    </a:schemeClr>
                  </a:solidFill>
                  <a:cs typeface="+mn-ea"/>
                  <a:sym typeface="+mn-lt"/>
                </a:rPr>
                <a:t>　　因此我們想透過整理各大求職網站的職缺資訊並製作成一個求職整合平台</a:t>
              </a:r>
              <a:r>
                <a:rPr kumimoji="1" lang="en-US" altLang="zh-TW" sz="1600" dirty="0">
                  <a:solidFill>
                    <a:schemeClr val="tx1">
                      <a:lumMod val="95000"/>
                      <a:lumOff val="5000"/>
                    </a:schemeClr>
                  </a:solidFill>
                  <a:cs typeface="+mn-ea"/>
                  <a:sym typeface="+mn-lt"/>
                </a:rPr>
                <a:t>App</a:t>
              </a:r>
              <a:r>
                <a:rPr kumimoji="1" lang="zh-TW" altLang="en-US" sz="1600" dirty="0">
                  <a:solidFill>
                    <a:schemeClr val="tx1">
                      <a:lumMod val="95000"/>
                      <a:lumOff val="5000"/>
                    </a:schemeClr>
                  </a:solidFill>
                  <a:cs typeface="+mn-ea"/>
                  <a:sym typeface="+mn-lt"/>
                </a:rPr>
                <a:t>，將各種資訊整合並提供條件、距離等篩選，讓用戶容易上手且發現符合自己的職缺，不用亂槍打鳥的方式找工作。</a:t>
              </a:r>
              <a:endParaRPr kumimoji="1" lang="zh-CN" altLang="en-US" sz="1600" dirty="0">
                <a:solidFill>
                  <a:schemeClr val="tx1">
                    <a:lumMod val="95000"/>
                    <a:lumOff val="5000"/>
                  </a:schemeClr>
                </a:solidFill>
                <a:cs typeface="+mn-ea"/>
                <a:sym typeface="+mn-lt"/>
              </a:endParaRPr>
            </a:p>
          </p:txBody>
        </p:sp>
      </p:grpSp>
      <p:grpSp>
        <p:nvGrpSpPr>
          <p:cNvPr id="2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2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動機</a:t>
              </a:r>
              <a:endParaRPr lang="en-US" altLang="zh-TW" dirty="0">
                <a:solidFill>
                  <a:schemeClr val="tx1"/>
                </a:solidFill>
                <a:cs typeface="+mn-ea"/>
                <a:sym typeface="+mn-lt"/>
              </a:endParaRPr>
            </a:p>
          </p:txBody>
        </p:sp>
      </p:grpSp>
      <p:sp>
        <p:nvSpPr>
          <p:cNvPr id="15" name="文字方塊 14"/>
          <p:cNvSpPr txBox="1"/>
          <p:nvPr/>
        </p:nvSpPr>
        <p:spPr>
          <a:xfrm>
            <a:off x="11663412" y="6263036"/>
            <a:ext cx="292231" cy="369332"/>
          </a:xfrm>
          <a:prstGeom prst="rect">
            <a:avLst/>
          </a:prstGeom>
          <a:noFill/>
        </p:spPr>
        <p:txBody>
          <a:bodyPr wrap="square" rtlCol="0">
            <a:spAutoFit/>
          </a:bodyPr>
          <a:lstStyle/>
          <a:p>
            <a:r>
              <a:rPr lang="en-US" altLang="zh-TW" dirty="0"/>
              <a:t>5</a:t>
            </a:r>
            <a:endParaRPr lang="zh-TW" altLang="en-US" dirty="0"/>
          </a:p>
        </p:txBody>
      </p:sp>
    </p:spTree>
    <p:extLst>
      <p:ext uri="{BB962C8B-B14F-4D97-AF65-F5344CB8AC3E}">
        <p14:creationId xmlns:p14="http://schemas.microsoft.com/office/powerpoint/2010/main" val="4034061801"/>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81487"/>
            <a:ext cx="1037465" cy="923330"/>
          </a:xfrm>
          <a:prstGeom prst="rect">
            <a:avLst/>
          </a:prstGeom>
        </p:spPr>
        <p:txBody>
          <a:bodyPr wrap="none">
            <a:spAutoFit/>
          </a:bodyPr>
          <a:lstStyle/>
          <a:p>
            <a:pPr algn="ctr"/>
            <a:r>
              <a:rPr lang="en-US" altLang="zh-TW" sz="5400" b="1" i="1" dirty="0">
                <a:solidFill>
                  <a:srgbClr val="C13238"/>
                </a:solidFill>
                <a:cs typeface="+mn-ea"/>
                <a:sym typeface="+mn-lt"/>
              </a:rPr>
              <a:t>16</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60353" y="3390932"/>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工作分配</a:t>
            </a:r>
            <a:endParaRPr lang="zh-CN" altLang="en-US" sz="4000" b="1" spc="300" dirty="0">
              <a:solidFill>
                <a:srgbClr val="C13238"/>
              </a:solidFill>
              <a:cs typeface="+mn-ea"/>
              <a:sym typeface="+mn-lt"/>
            </a:endParaRPr>
          </a:p>
        </p:txBody>
      </p:sp>
      <p:sp>
        <p:nvSpPr>
          <p:cNvPr id="12" name="文字方塊 11"/>
          <p:cNvSpPr txBox="1"/>
          <p:nvPr/>
        </p:nvSpPr>
        <p:spPr>
          <a:xfrm>
            <a:off x="11472421" y="6263036"/>
            <a:ext cx="483223" cy="369332"/>
          </a:xfrm>
          <a:prstGeom prst="rect">
            <a:avLst/>
          </a:prstGeom>
          <a:noFill/>
        </p:spPr>
        <p:txBody>
          <a:bodyPr wrap="square" rtlCol="0">
            <a:spAutoFit/>
          </a:bodyPr>
          <a:lstStyle/>
          <a:p>
            <a:r>
              <a:rPr lang="en-US" altLang="zh-TW" dirty="0"/>
              <a:t>50</a:t>
            </a:r>
            <a:endParaRPr lang="zh-TW" altLang="en-US" dirty="0"/>
          </a:p>
        </p:txBody>
      </p:sp>
    </p:spTree>
    <p:extLst>
      <p:ext uri="{BB962C8B-B14F-4D97-AF65-F5344CB8AC3E}">
        <p14:creationId xmlns:p14="http://schemas.microsoft.com/office/powerpoint/2010/main" val="3804138992"/>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3"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4"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工作分配</a:t>
              </a:r>
              <a:endParaRPr lang="zh-CN" altLang="en-US" dirty="0">
                <a:solidFill>
                  <a:schemeClr val="tx1"/>
                </a:solidFill>
                <a:cs typeface="+mn-ea"/>
                <a:sym typeface="+mn-lt"/>
              </a:endParaRPr>
            </a:p>
          </p:txBody>
        </p:sp>
      </p:grpSp>
      <p:graphicFrame>
        <p:nvGraphicFramePr>
          <p:cNvPr id="2" name="表格 1"/>
          <p:cNvGraphicFramePr>
            <a:graphicFrameLocks noGrp="1"/>
          </p:cNvGraphicFramePr>
          <p:nvPr>
            <p:extLst>
              <p:ext uri="{D42A27DB-BD31-4B8C-83A1-F6EECF244321}">
                <p14:modId xmlns:p14="http://schemas.microsoft.com/office/powerpoint/2010/main" val="1534731648"/>
              </p:ext>
            </p:extLst>
          </p:nvPr>
        </p:nvGraphicFramePr>
        <p:xfrm>
          <a:off x="1819371" y="1775461"/>
          <a:ext cx="9360816" cy="4040869"/>
        </p:xfrm>
        <a:graphic>
          <a:graphicData uri="http://schemas.openxmlformats.org/drawingml/2006/table">
            <a:tbl>
              <a:tblPr firstRow="1" bandRow="1">
                <a:tableStyleId>{9DCAF9ED-07DC-4A11-8D7F-57B35C25682E}</a:tableStyleId>
              </a:tblPr>
              <a:tblGrid>
                <a:gridCol w="1560136">
                  <a:extLst>
                    <a:ext uri="{9D8B030D-6E8A-4147-A177-3AD203B41FA5}">
                      <a16:colId xmlns:a16="http://schemas.microsoft.com/office/drawing/2014/main" val="20000"/>
                    </a:ext>
                  </a:extLst>
                </a:gridCol>
                <a:gridCol w="1560136">
                  <a:extLst>
                    <a:ext uri="{9D8B030D-6E8A-4147-A177-3AD203B41FA5}">
                      <a16:colId xmlns:a16="http://schemas.microsoft.com/office/drawing/2014/main" val="20001"/>
                    </a:ext>
                  </a:extLst>
                </a:gridCol>
                <a:gridCol w="1560136">
                  <a:extLst>
                    <a:ext uri="{9D8B030D-6E8A-4147-A177-3AD203B41FA5}">
                      <a16:colId xmlns:a16="http://schemas.microsoft.com/office/drawing/2014/main" val="20002"/>
                    </a:ext>
                  </a:extLst>
                </a:gridCol>
                <a:gridCol w="1560136">
                  <a:extLst>
                    <a:ext uri="{9D8B030D-6E8A-4147-A177-3AD203B41FA5}">
                      <a16:colId xmlns:a16="http://schemas.microsoft.com/office/drawing/2014/main" val="20003"/>
                    </a:ext>
                  </a:extLst>
                </a:gridCol>
                <a:gridCol w="1560136">
                  <a:extLst>
                    <a:ext uri="{9D8B030D-6E8A-4147-A177-3AD203B41FA5}">
                      <a16:colId xmlns:a16="http://schemas.microsoft.com/office/drawing/2014/main" val="20004"/>
                    </a:ext>
                  </a:extLst>
                </a:gridCol>
                <a:gridCol w="1560136">
                  <a:extLst>
                    <a:ext uri="{9D8B030D-6E8A-4147-A177-3AD203B41FA5}">
                      <a16:colId xmlns:a16="http://schemas.microsoft.com/office/drawing/2014/main" val="20005"/>
                    </a:ext>
                  </a:extLst>
                </a:gridCol>
              </a:tblGrid>
              <a:tr h="577267">
                <a:tc>
                  <a:txBody>
                    <a:bodyPr/>
                    <a:lstStyle/>
                    <a:p>
                      <a:pPr algn="ctr"/>
                      <a:endParaRPr lang="zh-TW" altLang="en-US" dirty="0"/>
                    </a:p>
                  </a:txBody>
                  <a:tcPr anchor="ctr"/>
                </a:tc>
                <a:tc>
                  <a:txBody>
                    <a:bodyPr/>
                    <a:lstStyle/>
                    <a:p>
                      <a:pPr algn="ctr"/>
                      <a:r>
                        <a:rPr lang="zh-TW" altLang="en-US" dirty="0"/>
                        <a:t>主題構想</a:t>
                      </a:r>
                    </a:p>
                  </a:txBody>
                  <a:tcPr anchor="ctr"/>
                </a:tc>
                <a:tc>
                  <a:txBody>
                    <a:bodyPr/>
                    <a:lstStyle/>
                    <a:p>
                      <a:pPr algn="ctr"/>
                      <a:r>
                        <a:rPr lang="zh-TW" altLang="en-US" dirty="0"/>
                        <a:t>報告</a:t>
                      </a:r>
                    </a:p>
                  </a:txBody>
                  <a:tcPr anchor="ctr"/>
                </a:tc>
                <a:tc>
                  <a:txBody>
                    <a:bodyPr/>
                    <a:lstStyle/>
                    <a:p>
                      <a:pPr algn="ctr"/>
                      <a:r>
                        <a:rPr lang="zh-TW" altLang="en-US" dirty="0"/>
                        <a:t>簡報</a:t>
                      </a:r>
                    </a:p>
                  </a:txBody>
                  <a:tcPr anchor="ctr"/>
                </a:tc>
                <a:tc>
                  <a:txBody>
                    <a:bodyPr/>
                    <a:lstStyle/>
                    <a:p>
                      <a:pPr algn="ctr"/>
                      <a:r>
                        <a:rPr lang="zh-TW" altLang="en-US" dirty="0"/>
                        <a:t>製作ＡＰＰ</a:t>
                      </a:r>
                    </a:p>
                  </a:txBody>
                  <a:tcPr anchor="ctr"/>
                </a:tc>
                <a:tc>
                  <a:txBody>
                    <a:bodyPr/>
                    <a:lstStyle/>
                    <a:p>
                      <a:pPr algn="ctr"/>
                      <a:r>
                        <a:rPr lang="zh-TW" altLang="en-US" dirty="0"/>
                        <a:t>系統設計</a:t>
                      </a:r>
                    </a:p>
                  </a:txBody>
                  <a:tcPr anchor="ctr"/>
                </a:tc>
                <a:extLst>
                  <a:ext uri="{0D108BD9-81ED-4DB2-BD59-A6C34878D82A}">
                    <a16:rowId xmlns:a16="http://schemas.microsoft.com/office/drawing/2014/main" val="10000"/>
                  </a:ext>
                </a:extLst>
              </a:tr>
              <a:tr h="577267">
                <a:tc>
                  <a:txBody>
                    <a:bodyPr/>
                    <a:lstStyle/>
                    <a:p>
                      <a:pPr algn="ctr"/>
                      <a:r>
                        <a:rPr lang="zh-TW" altLang="en-US" dirty="0"/>
                        <a:t>陳文彥</a:t>
                      </a:r>
                    </a:p>
                  </a:txBody>
                  <a:tcPr anchor="ctr"/>
                </a:tc>
                <a:tc>
                  <a:txBody>
                    <a:bodyPr/>
                    <a:lstStyle/>
                    <a:p>
                      <a:pPr algn="ctr"/>
                      <a:r>
                        <a:rPr lang="zh-TW" altLang="en-US" dirty="0">
                          <a:sym typeface="Wingdings" panose="05000000000000000000" pitchFamily="2" charset="2"/>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extLst>
                  <a:ext uri="{0D108BD9-81ED-4DB2-BD59-A6C34878D82A}">
                    <a16:rowId xmlns:a16="http://schemas.microsoft.com/office/drawing/2014/main" val="10001"/>
                  </a:ext>
                </a:extLst>
              </a:tr>
              <a:tr h="577267">
                <a:tc>
                  <a:txBody>
                    <a:bodyPr/>
                    <a:lstStyle/>
                    <a:p>
                      <a:pPr algn="ctr"/>
                      <a:r>
                        <a:rPr lang="zh-TW" altLang="en-US" dirty="0"/>
                        <a:t>陳楷軒</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extLst>
                  <a:ext uri="{0D108BD9-81ED-4DB2-BD59-A6C34878D82A}">
                    <a16:rowId xmlns:a16="http://schemas.microsoft.com/office/drawing/2014/main" val="10002"/>
                  </a:ext>
                </a:extLst>
              </a:tr>
              <a:tr h="577267">
                <a:tc>
                  <a:txBody>
                    <a:bodyPr/>
                    <a:lstStyle/>
                    <a:p>
                      <a:pPr algn="ctr"/>
                      <a:r>
                        <a:rPr lang="zh-TW" altLang="en-US" dirty="0"/>
                        <a:t>劉家寧</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algn="ct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algn="ct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extLst>
                  <a:ext uri="{0D108BD9-81ED-4DB2-BD59-A6C34878D82A}">
                    <a16:rowId xmlns:a16="http://schemas.microsoft.com/office/drawing/2014/main" val="10003"/>
                  </a:ext>
                </a:extLst>
              </a:tr>
              <a:tr h="577267">
                <a:tc>
                  <a:txBody>
                    <a:bodyPr/>
                    <a:lstStyle/>
                    <a:p>
                      <a:pPr algn="ctr"/>
                      <a:r>
                        <a:rPr lang="zh-TW" altLang="en-US" dirty="0"/>
                        <a:t>林沛晴</a:t>
                      </a:r>
                      <a:endParaRPr lang="en-US" altLang="zh-TW"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algn="ctr"/>
                      <a:endParaRPr lang="zh-TW" altLang="en-US"/>
                    </a:p>
                  </a:txBody>
                  <a:tcPr anchor="ctr"/>
                </a:tc>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extLst>
                  <a:ext uri="{0D108BD9-81ED-4DB2-BD59-A6C34878D82A}">
                    <a16:rowId xmlns:a16="http://schemas.microsoft.com/office/drawing/2014/main" val="10004"/>
                  </a:ext>
                </a:extLst>
              </a:tr>
              <a:tr h="577267">
                <a:tc>
                  <a:txBody>
                    <a:bodyPr/>
                    <a:lstStyle/>
                    <a:p>
                      <a:pPr algn="ctr"/>
                      <a:r>
                        <a:rPr lang="zh-TW" altLang="en-US" dirty="0"/>
                        <a:t>羅欣寶</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extLst>
                  <a:ext uri="{0D108BD9-81ED-4DB2-BD59-A6C34878D82A}">
                    <a16:rowId xmlns:a16="http://schemas.microsoft.com/office/drawing/2014/main" val="10005"/>
                  </a:ext>
                </a:extLst>
              </a:tr>
              <a:tr h="577267">
                <a:tc>
                  <a:txBody>
                    <a:bodyPr/>
                    <a:lstStyle/>
                    <a:p>
                      <a:pPr algn="ctr"/>
                      <a:r>
                        <a:rPr lang="zh-TW" altLang="en-US" dirty="0"/>
                        <a:t>林楓竣</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ym typeface="Wingdings" panose="05000000000000000000" pitchFamily="2" charset="2"/>
                        </a:rPr>
                        <a:t></a:t>
                      </a:r>
                      <a:endParaRPr lang="zh-TW" altLang="en-US" dirty="0"/>
                    </a:p>
                  </a:txBody>
                  <a:tcPr anchor="ctr"/>
                </a:tc>
                <a:extLst>
                  <a:ext uri="{0D108BD9-81ED-4DB2-BD59-A6C34878D82A}">
                    <a16:rowId xmlns:a16="http://schemas.microsoft.com/office/drawing/2014/main" val="10006"/>
                  </a:ext>
                </a:extLst>
              </a:tr>
            </a:tbl>
          </a:graphicData>
        </a:graphic>
      </p:graphicFrame>
      <p:sp>
        <p:nvSpPr>
          <p:cNvPr id="7" name="文字方塊 6"/>
          <p:cNvSpPr txBox="1"/>
          <p:nvPr/>
        </p:nvSpPr>
        <p:spPr>
          <a:xfrm>
            <a:off x="11472421" y="6263036"/>
            <a:ext cx="483223" cy="369332"/>
          </a:xfrm>
          <a:prstGeom prst="rect">
            <a:avLst/>
          </a:prstGeom>
          <a:noFill/>
        </p:spPr>
        <p:txBody>
          <a:bodyPr wrap="square" rtlCol="0">
            <a:spAutoFit/>
          </a:bodyPr>
          <a:lstStyle/>
          <a:p>
            <a:r>
              <a:rPr lang="en-US" altLang="zh-TW" dirty="0"/>
              <a:t>51</a:t>
            </a:r>
            <a:endParaRPr lang="zh-TW" altLang="en-US" dirty="0"/>
          </a:p>
        </p:txBody>
      </p:sp>
    </p:spTree>
    <p:extLst>
      <p:ext uri="{BB962C8B-B14F-4D97-AF65-F5344CB8AC3E}">
        <p14:creationId xmlns:p14="http://schemas.microsoft.com/office/powerpoint/2010/main" val="3143066638"/>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751A68EC-365C-403C-A5B6-006C39C97148}"/>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919096" y="5187858"/>
            <a:ext cx="2432818" cy="243282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grpSp>
        <p:nvGrpSpPr>
          <p:cNvPr id="23" name="组合 22">
            <a:extLst>
              <a:ext uri="{FF2B5EF4-FFF2-40B4-BE49-F238E27FC236}">
                <a16:creationId xmlns:a16="http://schemas.microsoft.com/office/drawing/2014/main" id="{EE3825C4-5099-4D95-BA72-2E7A3C8A4486}"/>
              </a:ext>
            </a:extLst>
          </p:cNvPr>
          <p:cNvGrpSpPr/>
          <p:nvPr/>
        </p:nvGrpSpPr>
        <p:grpSpPr>
          <a:xfrm>
            <a:off x="3272434" y="814665"/>
            <a:ext cx="5388778" cy="5228669"/>
            <a:chOff x="3640319" y="1097722"/>
            <a:chExt cx="4572805" cy="4436939"/>
          </a:xfrm>
        </p:grpSpPr>
        <p:pic>
          <p:nvPicPr>
            <p:cNvPr id="12" name="图片 11">
              <a:extLst>
                <a:ext uri="{FF2B5EF4-FFF2-40B4-BE49-F238E27FC236}">
                  <a16:creationId xmlns:a16="http://schemas.microsoft.com/office/drawing/2014/main" id="{80DEE3DA-497E-4843-8B43-96F3C9DD8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681407">
              <a:off x="3640319" y="1323138"/>
              <a:ext cx="4204173" cy="4211523"/>
            </a:xfrm>
            <a:prstGeom prst="rect">
              <a:avLst/>
            </a:prstGeom>
          </p:spPr>
        </p:pic>
        <p:sp>
          <p:nvSpPr>
            <p:cNvPr id="4" name="椭圆 3">
              <a:extLst>
                <a:ext uri="{FF2B5EF4-FFF2-40B4-BE49-F238E27FC236}">
                  <a16:creationId xmlns:a16="http://schemas.microsoft.com/office/drawing/2014/main" id="{48836538-EB7D-4A6C-AC6C-A39CDF4848CA}"/>
                </a:ext>
              </a:extLst>
            </p:cNvPr>
            <p:cNvSpPr/>
            <p:nvPr/>
          </p:nvSpPr>
          <p:spPr>
            <a:xfrm>
              <a:off x="3978875" y="1097722"/>
              <a:ext cx="4234249" cy="4234249"/>
            </a:xfrm>
            <a:prstGeom prst="ellipse">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F42332DE-7673-4BF4-869C-3E224E72339E}"/>
                </a:ext>
              </a:extLst>
            </p:cNvPr>
            <p:cNvSpPr/>
            <p:nvPr/>
          </p:nvSpPr>
          <p:spPr>
            <a:xfrm>
              <a:off x="7451123" y="1552551"/>
              <a:ext cx="580769" cy="580769"/>
            </a:xfrm>
            <a:prstGeom prst="ellipse">
              <a:avLst/>
            </a:prstGeom>
            <a:solidFill>
              <a:srgbClr val="C13238"/>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grpSp>
      <p:sp>
        <p:nvSpPr>
          <p:cNvPr id="19" name="TextBox 3">
            <a:extLst>
              <a:ext uri="{FF2B5EF4-FFF2-40B4-BE49-F238E27FC236}">
                <a16:creationId xmlns:a16="http://schemas.microsoft.com/office/drawing/2014/main" id="{0755EB2F-7491-4C61-9D22-183C9036F7D3}"/>
              </a:ext>
            </a:extLst>
          </p:cNvPr>
          <p:cNvSpPr txBox="1">
            <a:spLocks noChangeArrowheads="1"/>
          </p:cNvSpPr>
          <p:nvPr/>
        </p:nvSpPr>
        <p:spPr bwMode="auto">
          <a:xfrm>
            <a:off x="3647360" y="2725029"/>
            <a:ext cx="5123608" cy="118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320" tIns="35661" rIns="71320" bIns="35661">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r>
              <a:rPr kumimoji="0" lang="zh-TW" altLang="en-US" sz="7200" b="1" spc="600" dirty="0">
                <a:solidFill>
                  <a:srgbClr val="C13238"/>
                </a:solidFill>
                <a:latin typeface="+mn-lt"/>
                <a:ea typeface="+mn-ea"/>
                <a:cs typeface="+mn-ea"/>
                <a:sym typeface="+mn-lt"/>
              </a:rPr>
              <a:t>謝謝大家</a:t>
            </a:r>
            <a:endParaRPr kumimoji="0" lang="zh-CN" altLang="en-US" sz="7200" b="1" spc="600" dirty="0">
              <a:solidFill>
                <a:srgbClr val="C13238"/>
              </a:solidFill>
              <a:latin typeface="+mn-lt"/>
              <a:ea typeface="+mn-ea"/>
              <a:cs typeface="+mn-ea"/>
              <a:sym typeface="+mn-lt"/>
            </a:endParaRPr>
          </a:p>
        </p:txBody>
      </p:sp>
      <p:pic>
        <p:nvPicPr>
          <p:cNvPr id="25" name="图片 24">
            <a:extLst>
              <a:ext uri="{FF2B5EF4-FFF2-40B4-BE49-F238E27FC236}">
                <a16:creationId xmlns:a16="http://schemas.microsoft.com/office/drawing/2014/main" id="{6A15B882-0CFB-4012-8649-35C34A4469BE}"/>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9841347" y="4411420"/>
            <a:ext cx="904679" cy="904680"/>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pic>
        <p:nvPicPr>
          <p:cNvPr id="58" name="图片 57">
            <a:extLst>
              <a:ext uri="{FF2B5EF4-FFF2-40B4-BE49-F238E27FC236}">
                <a16:creationId xmlns:a16="http://schemas.microsoft.com/office/drawing/2014/main" id="{35EF3767-21BE-42B4-BE2F-077D16681DC9}"/>
              </a:ext>
            </a:extLst>
          </p:cNvPr>
          <p:cNvPicPr>
            <a:picLocks noChangeAspect="1"/>
          </p:cNvPicPr>
          <p:nvPr/>
        </p:nvPicPr>
        <p:blipFill>
          <a:blip r:embed="rId2" cstate="print">
            <a:extLst>
              <a:ext uri="{28A0092B-C50C-407E-A947-70E740481C1C}">
                <a14:useLocalDpi xmlns:a14="http://schemas.microsoft.com/office/drawing/2010/main" val="0"/>
              </a:ext>
            </a:extLst>
          </a:blip>
          <a:srcRect l="22855" t="23157" r="45633" b="45276"/>
          <a:stretch>
            <a:fillRect/>
          </a:stretch>
        </p:blipFill>
        <p:spPr>
          <a:xfrm rot="2355767">
            <a:off x="989631" y="1680933"/>
            <a:ext cx="708244" cy="708245"/>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pic>
        <p:nvPicPr>
          <p:cNvPr id="61" name="图片 60">
            <a:extLst>
              <a:ext uri="{FF2B5EF4-FFF2-40B4-BE49-F238E27FC236}">
                <a16:creationId xmlns:a16="http://schemas.microsoft.com/office/drawing/2014/main" id="{8D965D9C-47D7-4810-8B20-B338398822AF}"/>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1" name="文字方塊 10"/>
          <p:cNvSpPr txBox="1"/>
          <p:nvPr/>
        </p:nvSpPr>
        <p:spPr>
          <a:xfrm>
            <a:off x="11472421" y="6263036"/>
            <a:ext cx="483223" cy="369332"/>
          </a:xfrm>
          <a:prstGeom prst="rect">
            <a:avLst/>
          </a:prstGeom>
          <a:noFill/>
        </p:spPr>
        <p:txBody>
          <a:bodyPr wrap="square" rtlCol="0">
            <a:spAutoFit/>
          </a:bodyPr>
          <a:lstStyle/>
          <a:p>
            <a:r>
              <a:rPr lang="en-US" altLang="zh-TW" dirty="0"/>
              <a:t>52</a:t>
            </a:r>
            <a:endParaRPr lang="zh-TW" altLang="en-US" dirty="0"/>
          </a:p>
        </p:txBody>
      </p:sp>
    </p:spTree>
    <p:extLst>
      <p:ext uri="{BB962C8B-B14F-4D97-AF65-F5344CB8AC3E}">
        <p14:creationId xmlns:p14="http://schemas.microsoft.com/office/powerpoint/2010/main" val="883901553"/>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par>
                                <p:cTn id="11" presetID="14" presetClass="entr" presetSubtype="1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randombar(horizontal)">
                                      <p:cBhvr>
                                        <p:cTn id="13" dur="500"/>
                                        <p:tgtEl>
                                          <p:spTgt spid="58"/>
                                        </p:tgtEl>
                                      </p:cBhvr>
                                    </p:animEffect>
                                  </p:childTnLst>
                                </p:cTn>
                              </p:par>
                              <p:par>
                                <p:cTn id="14" presetID="14" presetClass="entr" presetSubtype="1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randombar(horizontal)">
                                      <p:cBhvr>
                                        <p:cTn id="16" dur="500"/>
                                        <p:tgtEl>
                                          <p:spTgt spid="6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randombar(horizontal)">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11412"/>
            <a:ext cx="1037465" cy="923330"/>
          </a:xfrm>
          <a:prstGeom prst="rect">
            <a:avLst/>
          </a:prstGeom>
        </p:spPr>
        <p:txBody>
          <a:bodyPr wrap="none">
            <a:spAutoFit/>
          </a:bodyPr>
          <a:lstStyle/>
          <a:p>
            <a:pPr algn="ctr"/>
            <a:r>
              <a:rPr lang="en-US" altLang="zh-CN" sz="5400" b="1" i="1" dirty="0">
                <a:solidFill>
                  <a:srgbClr val="C13238"/>
                </a:solidFill>
                <a:cs typeface="+mn-ea"/>
                <a:sym typeface="+mn-lt"/>
              </a:rPr>
              <a:t>02</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03791" y="3320857"/>
            <a:ext cx="3984415" cy="707886"/>
          </a:xfrm>
          <a:prstGeom prst="rect">
            <a:avLst/>
          </a:prstGeom>
          <a:noFill/>
        </p:spPr>
        <p:txBody>
          <a:bodyPr wrap="square" rtlCol="0">
            <a:spAutoFit/>
          </a:bodyPr>
          <a:lstStyle/>
          <a:p>
            <a:pPr algn="ctr"/>
            <a:r>
              <a:rPr lang="en-US" altLang="zh-CN" sz="4000" b="1" spc="300" dirty="0">
                <a:solidFill>
                  <a:srgbClr val="C13238"/>
                </a:solidFill>
                <a:cs typeface="+mn-ea"/>
                <a:sym typeface="+mn-lt"/>
              </a:rPr>
              <a:t>PERT</a:t>
            </a:r>
            <a:r>
              <a:rPr lang="zh-TW" altLang="en-US" sz="4000" b="1" spc="300" dirty="0">
                <a:solidFill>
                  <a:srgbClr val="C13238"/>
                </a:solidFill>
                <a:cs typeface="+mn-ea"/>
                <a:sym typeface="+mn-lt"/>
              </a:rPr>
              <a:t>圖</a:t>
            </a:r>
            <a:endParaRPr lang="zh-CN" altLang="en-US" sz="4000" b="1" spc="300" dirty="0">
              <a:solidFill>
                <a:srgbClr val="C13238"/>
              </a:solidFill>
              <a:cs typeface="+mn-ea"/>
              <a:sym typeface="+mn-lt"/>
            </a:endParaRPr>
          </a:p>
        </p:txBody>
      </p:sp>
      <p:sp>
        <p:nvSpPr>
          <p:cNvPr id="12" name="文字方塊 11"/>
          <p:cNvSpPr txBox="1"/>
          <p:nvPr/>
        </p:nvSpPr>
        <p:spPr>
          <a:xfrm>
            <a:off x="11663412" y="6263036"/>
            <a:ext cx="292231" cy="369332"/>
          </a:xfrm>
          <a:prstGeom prst="rect">
            <a:avLst/>
          </a:prstGeom>
          <a:noFill/>
        </p:spPr>
        <p:txBody>
          <a:bodyPr wrap="square" rtlCol="0">
            <a:spAutoFit/>
          </a:bodyPr>
          <a:lstStyle/>
          <a:p>
            <a:r>
              <a:rPr lang="en-US" altLang="zh-TW" dirty="0"/>
              <a:t>6</a:t>
            </a:r>
            <a:endParaRPr lang="zh-TW" altLang="en-US" dirty="0"/>
          </a:p>
        </p:txBody>
      </p:sp>
    </p:spTree>
    <p:extLst>
      <p:ext uri="{BB962C8B-B14F-4D97-AF65-F5344CB8AC3E}">
        <p14:creationId xmlns:p14="http://schemas.microsoft.com/office/powerpoint/2010/main" val="3806893592"/>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grpSp>
        <p:nvGrpSpPr>
          <p:cNvPr id="12"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13"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cs typeface="+mn-ea"/>
                  <a:sym typeface="+mn-lt"/>
                </a:rPr>
                <a:t>PERT</a:t>
              </a:r>
              <a:r>
                <a:rPr lang="zh-TW" altLang="en-US" dirty="0">
                  <a:solidFill>
                    <a:schemeClr val="tx1"/>
                  </a:solidFill>
                  <a:cs typeface="+mn-ea"/>
                  <a:sym typeface="+mn-lt"/>
                </a:rPr>
                <a:t>圖</a:t>
              </a:r>
              <a:endParaRPr lang="zh-CN" altLang="en-US" dirty="0">
                <a:solidFill>
                  <a:schemeClr val="tx1"/>
                </a:solidFill>
                <a:cs typeface="+mn-ea"/>
                <a:sym typeface="+mn-lt"/>
              </a:endParaRPr>
            </a:p>
          </p:txBody>
        </p:sp>
      </p:gr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336" y="1723801"/>
            <a:ext cx="9681328" cy="4316299"/>
          </a:xfrm>
          <a:prstGeom prst="rect">
            <a:avLst/>
          </a:prstGeom>
        </p:spPr>
      </p:pic>
      <p:sp>
        <p:nvSpPr>
          <p:cNvPr id="7" name="文字方塊 6"/>
          <p:cNvSpPr txBox="1"/>
          <p:nvPr/>
        </p:nvSpPr>
        <p:spPr>
          <a:xfrm>
            <a:off x="11663412" y="6263036"/>
            <a:ext cx="292231" cy="369332"/>
          </a:xfrm>
          <a:prstGeom prst="rect">
            <a:avLst/>
          </a:prstGeom>
          <a:noFill/>
        </p:spPr>
        <p:txBody>
          <a:bodyPr wrap="square" rtlCol="0">
            <a:spAutoFit/>
          </a:bodyPr>
          <a:lstStyle/>
          <a:p>
            <a:r>
              <a:rPr lang="en-US" altLang="zh-TW" dirty="0"/>
              <a:t>7</a:t>
            </a:r>
            <a:endParaRPr lang="zh-TW" altLang="en-US" dirty="0"/>
          </a:p>
        </p:txBody>
      </p:sp>
    </p:spTree>
    <p:extLst>
      <p:ext uri="{BB962C8B-B14F-4D97-AF65-F5344CB8AC3E}">
        <p14:creationId xmlns:p14="http://schemas.microsoft.com/office/powerpoint/2010/main" val="3790967594"/>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39335F-8C7F-402D-A960-0C85396C47F9}"/>
              </a:ext>
            </a:extLst>
          </p:cNvPr>
          <p:cNvPicPr>
            <a:picLocks noChangeAspect="1"/>
          </p:cNvPicPr>
          <p:nvPr/>
        </p:nvPicPr>
        <p:blipFill>
          <a:blip r:embed="rId2">
            <a:extLst>
              <a:ext uri="{28A0092B-C50C-407E-A947-70E740481C1C}">
                <a14:useLocalDpi xmlns:a14="http://schemas.microsoft.com/office/drawing/2010/main" val="0"/>
              </a:ext>
            </a:extLst>
          </a:blip>
          <a:srcRect l="22855" t="23157" r="45633" b="45276"/>
          <a:stretch>
            <a:fillRect/>
          </a:stretch>
        </p:blipFill>
        <p:spPr>
          <a:xfrm rot="2355767">
            <a:off x="3928437" y="1261435"/>
            <a:ext cx="4335126" cy="4335131"/>
          </a:xfrm>
          <a:custGeom>
            <a:avLst/>
            <a:gdLst>
              <a:gd name="connsiteX0" fmla="*/ 229109 w 1248071"/>
              <a:gd name="connsiteY0" fmla="*/ 140890 h 1248072"/>
              <a:gd name="connsiteX1" fmla="*/ 1107182 w 1248071"/>
              <a:gd name="connsiteY1" fmla="*/ 229110 h 1248072"/>
              <a:gd name="connsiteX2" fmla="*/ 1018963 w 1248071"/>
              <a:gd name="connsiteY2" fmla="*/ 1107183 h 1248072"/>
              <a:gd name="connsiteX3" fmla="*/ 140890 w 1248071"/>
              <a:gd name="connsiteY3" fmla="*/ 1018963 h 1248072"/>
              <a:gd name="connsiteX4" fmla="*/ 229109 w 1248071"/>
              <a:gd name="connsiteY4" fmla="*/ 140890 h 12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71" h="1248072">
                <a:moveTo>
                  <a:pt x="229109" y="140890"/>
                </a:moveTo>
                <a:cubicBezTo>
                  <a:pt x="495943" y="-77222"/>
                  <a:pt x="889070" y="-37724"/>
                  <a:pt x="1107182" y="229110"/>
                </a:cubicBezTo>
                <a:cubicBezTo>
                  <a:pt x="1325294" y="495944"/>
                  <a:pt x="1285797" y="889071"/>
                  <a:pt x="1018963" y="1107183"/>
                </a:cubicBezTo>
                <a:cubicBezTo>
                  <a:pt x="752128" y="1325294"/>
                  <a:pt x="359002" y="1285797"/>
                  <a:pt x="140890" y="1018963"/>
                </a:cubicBezTo>
                <a:cubicBezTo>
                  <a:pt x="-77222" y="752129"/>
                  <a:pt x="-37725" y="359002"/>
                  <a:pt x="229109" y="140890"/>
                </a:cubicBezTo>
                <a:close/>
              </a:path>
            </a:pathLst>
          </a:custGeom>
        </p:spPr>
      </p:pic>
      <p:sp>
        <p:nvSpPr>
          <p:cNvPr id="7" name="矩形: 圆角 6">
            <a:extLst>
              <a:ext uri="{FF2B5EF4-FFF2-40B4-BE49-F238E27FC236}">
                <a16:creationId xmlns:a16="http://schemas.microsoft.com/office/drawing/2014/main" id="{08A112A3-7225-4E7B-8DF8-9DD9E806D51B}"/>
              </a:ext>
            </a:extLst>
          </p:cNvPr>
          <p:cNvSpPr/>
          <p:nvPr/>
        </p:nvSpPr>
        <p:spPr>
          <a:xfrm>
            <a:off x="3210090" y="2209011"/>
            <a:ext cx="5771819" cy="2439978"/>
          </a:xfrm>
          <a:prstGeom prst="roundRect">
            <a:avLst>
              <a:gd name="adj" fmla="val 50000"/>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8D20D4AE-EB11-4C81-889D-AEB951B6EC48}"/>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0617152" y="-1082681"/>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pic>
        <p:nvPicPr>
          <p:cNvPr id="9" name="图片 8">
            <a:extLst>
              <a:ext uri="{FF2B5EF4-FFF2-40B4-BE49-F238E27FC236}">
                <a16:creationId xmlns:a16="http://schemas.microsoft.com/office/drawing/2014/main" id="{837B64AE-2983-45BA-870F-F82A5ADA80EA}"/>
              </a:ext>
            </a:extLst>
          </p:cNvPr>
          <p:cNvPicPr>
            <a:picLocks noChangeAspect="1"/>
          </p:cNvPicPr>
          <p:nvPr/>
        </p:nvPicPr>
        <p:blipFill>
          <a:blip r:embed="rId3">
            <a:extLst>
              <a:ext uri="{28A0092B-C50C-407E-A947-70E740481C1C}">
                <a14:useLocalDpi xmlns:a14="http://schemas.microsoft.com/office/drawing/2010/main" val="0"/>
              </a:ext>
            </a:extLst>
          </a:blip>
          <a:srcRect l="14974" t="38174" r="64746" b="41582"/>
          <a:stretch>
            <a:fillRect/>
          </a:stretch>
        </p:blipFill>
        <p:spPr>
          <a:xfrm rot="2681407">
            <a:off x="-1274514" y="5583488"/>
            <a:ext cx="2549028" cy="2549026"/>
          </a:xfrm>
          <a:custGeom>
            <a:avLst/>
            <a:gdLst>
              <a:gd name="connsiteX0" fmla="*/ 155255 w 1046442"/>
              <a:gd name="connsiteY0" fmla="*/ 151252 h 1046441"/>
              <a:gd name="connsiteX1" fmla="*/ 895191 w 1046442"/>
              <a:gd name="connsiteY1" fmla="*/ 155254 h 1046441"/>
              <a:gd name="connsiteX2" fmla="*/ 891188 w 1046442"/>
              <a:gd name="connsiteY2" fmla="*/ 895190 h 1046441"/>
              <a:gd name="connsiteX3" fmla="*/ 151253 w 1046442"/>
              <a:gd name="connsiteY3" fmla="*/ 891188 h 1046441"/>
              <a:gd name="connsiteX4" fmla="*/ 155255 w 1046442"/>
              <a:gd name="connsiteY4" fmla="*/ 151252 h 1046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442" h="1046441">
                <a:moveTo>
                  <a:pt x="155255" y="151252"/>
                </a:moveTo>
                <a:cubicBezTo>
                  <a:pt x="360688" y="-51970"/>
                  <a:pt x="691968" y="-50178"/>
                  <a:pt x="895191" y="155254"/>
                </a:cubicBezTo>
                <a:cubicBezTo>
                  <a:pt x="1098413" y="360687"/>
                  <a:pt x="1096621" y="691967"/>
                  <a:pt x="891188" y="895190"/>
                </a:cubicBezTo>
                <a:cubicBezTo>
                  <a:pt x="685756" y="1098412"/>
                  <a:pt x="354476" y="1096620"/>
                  <a:pt x="151253" y="891188"/>
                </a:cubicBezTo>
                <a:cubicBezTo>
                  <a:pt x="-51969" y="685755"/>
                  <a:pt x="-50178" y="354475"/>
                  <a:pt x="155255" y="151252"/>
                </a:cubicBezTo>
                <a:close/>
              </a:path>
            </a:pathLst>
          </a:custGeom>
        </p:spPr>
      </p:pic>
      <p:sp>
        <p:nvSpPr>
          <p:cNvPr id="10" name="矩形 9">
            <a:extLst>
              <a:ext uri="{FF2B5EF4-FFF2-40B4-BE49-F238E27FC236}">
                <a16:creationId xmlns:a16="http://schemas.microsoft.com/office/drawing/2014/main" id="{D3F101B0-52F0-410A-AB18-2CF9170852A7}"/>
              </a:ext>
            </a:extLst>
          </p:cNvPr>
          <p:cNvSpPr/>
          <p:nvPr/>
        </p:nvSpPr>
        <p:spPr>
          <a:xfrm>
            <a:off x="5577265" y="2599912"/>
            <a:ext cx="1037465" cy="923330"/>
          </a:xfrm>
          <a:prstGeom prst="rect">
            <a:avLst/>
          </a:prstGeom>
        </p:spPr>
        <p:txBody>
          <a:bodyPr wrap="none">
            <a:spAutoFit/>
          </a:bodyPr>
          <a:lstStyle/>
          <a:p>
            <a:pPr algn="ctr"/>
            <a:r>
              <a:rPr lang="en-US" altLang="zh-CN" sz="5400" b="1" i="1" dirty="0">
                <a:solidFill>
                  <a:srgbClr val="C13238"/>
                </a:solidFill>
                <a:cs typeface="+mn-ea"/>
                <a:sym typeface="+mn-lt"/>
              </a:rPr>
              <a:t>03</a:t>
            </a:r>
            <a:endParaRPr lang="zh-CN" altLang="en-US" sz="5400" b="1" i="1" dirty="0">
              <a:solidFill>
                <a:srgbClr val="C13238"/>
              </a:solidFill>
              <a:cs typeface="+mn-ea"/>
              <a:sym typeface="+mn-lt"/>
            </a:endParaRPr>
          </a:p>
        </p:txBody>
      </p:sp>
      <p:sp>
        <p:nvSpPr>
          <p:cNvPr id="11" name="文本框 10">
            <a:extLst>
              <a:ext uri="{FF2B5EF4-FFF2-40B4-BE49-F238E27FC236}">
                <a16:creationId xmlns:a16="http://schemas.microsoft.com/office/drawing/2014/main" id="{95BBE3E2-562F-4AA3-8D01-0B014F79458F}"/>
              </a:ext>
            </a:extLst>
          </p:cNvPr>
          <p:cNvSpPr txBox="1"/>
          <p:nvPr/>
        </p:nvSpPr>
        <p:spPr>
          <a:xfrm>
            <a:off x="4103791" y="3409357"/>
            <a:ext cx="3984415" cy="707886"/>
          </a:xfrm>
          <a:prstGeom prst="rect">
            <a:avLst/>
          </a:prstGeom>
          <a:noFill/>
        </p:spPr>
        <p:txBody>
          <a:bodyPr wrap="square" rtlCol="0">
            <a:spAutoFit/>
          </a:bodyPr>
          <a:lstStyle/>
          <a:p>
            <a:pPr algn="ctr"/>
            <a:r>
              <a:rPr lang="zh-TW" altLang="en-US" sz="4000" b="1" spc="300" dirty="0">
                <a:solidFill>
                  <a:srgbClr val="C13238"/>
                </a:solidFill>
                <a:cs typeface="+mn-ea"/>
                <a:sym typeface="+mn-lt"/>
              </a:rPr>
              <a:t>甘特圖</a:t>
            </a:r>
            <a:endParaRPr lang="zh-CN" altLang="en-US" sz="4000" b="1" spc="300" dirty="0">
              <a:solidFill>
                <a:srgbClr val="C13238"/>
              </a:solidFill>
              <a:cs typeface="+mn-ea"/>
              <a:sym typeface="+mn-lt"/>
            </a:endParaRPr>
          </a:p>
        </p:txBody>
      </p:sp>
      <p:sp>
        <p:nvSpPr>
          <p:cNvPr id="12" name="文字方塊 11"/>
          <p:cNvSpPr txBox="1"/>
          <p:nvPr/>
        </p:nvSpPr>
        <p:spPr>
          <a:xfrm>
            <a:off x="11663412" y="6263036"/>
            <a:ext cx="292231" cy="369332"/>
          </a:xfrm>
          <a:prstGeom prst="rect">
            <a:avLst/>
          </a:prstGeom>
          <a:noFill/>
        </p:spPr>
        <p:txBody>
          <a:bodyPr wrap="square" rtlCol="0">
            <a:spAutoFit/>
          </a:bodyPr>
          <a:lstStyle/>
          <a:p>
            <a:r>
              <a:rPr lang="en-US" altLang="zh-TW" dirty="0"/>
              <a:t>8</a:t>
            </a:r>
            <a:endParaRPr lang="zh-TW" altLang="en-US" dirty="0"/>
          </a:p>
        </p:txBody>
      </p:sp>
    </p:spTree>
    <p:extLst>
      <p:ext uri="{BB962C8B-B14F-4D97-AF65-F5344CB8AC3E}">
        <p14:creationId xmlns:p14="http://schemas.microsoft.com/office/powerpoint/2010/main" val="4237902590"/>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 y="6514619"/>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047" y="1742143"/>
            <a:ext cx="8620125" cy="4467225"/>
          </a:xfrm>
          <a:prstGeom prst="rect">
            <a:avLst/>
          </a:prstGeom>
        </p:spPr>
      </p:pic>
      <p:grpSp>
        <p:nvGrpSpPr>
          <p:cNvPr id="5" name="组合 5">
            <a:extLst>
              <a:ext uri="{FF2B5EF4-FFF2-40B4-BE49-F238E27FC236}">
                <a16:creationId xmlns:a16="http://schemas.microsoft.com/office/drawing/2014/main" id="{B352A3A2-ED4E-4FE1-AE76-D3413AB6FDAD}"/>
              </a:ext>
            </a:extLst>
          </p:cNvPr>
          <p:cNvGrpSpPr/>
          <p:nvPr/>
        </p:nvGrpSpPr>
        <p:grpSpPr>
          <a:xfrm>
            <a:off x="250912" y="221840"/>
            <a:ext cx="2990763" cy="622289"/>
            <a:chOff x="3204096" y="1958279"/>
            <a:chExt cx="3677264" cy="529248"/>
          </a:xfrm>
        </p:grpSpPr>
        <p:sp>
          <p:nvSpPr>
            <p:cNvPr id="6" name="矩形: 圆角 3">
              <a:extLst>
                <a:ext uri="{FF2B5EF4-FFF2-40B4-BE49-F238E27FC236}">
                  <a16:creationId xmlns:a16="http://schemas.microsoft.com/office/drawing/2014/main" id="{04936FD1-53D4-49A5-BAD3-F4AD9DBF5539}"/>
                </a:ext>
              </a:extLst>
            </p:cNvPr>
            <p:cNvSpPr/>
            <p:nvPr/>
          </p:nvSpPr>
          <p:spPr>
            <a:xfrm>
              <a:off x="3390543" y="2011600"/>
              <a:ext cx="3490817" cy="475927"/>
            </a:xfrm>
            <a:prstGeom prst="roundRect">
              <a:avLst>
                <a:gd name="adj" fmla="val 25070"/>
              </a:avLst>
            </a:prstGeom>
            <a:pattFill prst="ltVert">
              <a:fgClr>
                <a:srgbClr val="C13238"/>
              </a:fgClr>
              <a:bgClr>
                <a:srgbClr val="F5F5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圆角 4">
              <a:extLst>
                <a:ext uri="{FF2B5EF4-FFF2-40B4-BE49-F238E27FC236}">
                  <a16:creationId xmlns:a16="http://schemas.microsoft.com/office/drawing/2014/main" id="{49209792-1EBE-4455-BB5D-FD19CA4DBC3B}"/>
                </a:ext>
              </a:extLst>
            </p:cNvPr>
            <p:cNvSpPr/>
            <p:nvPr/>
          </p:nvSpPr>
          <p:spPr>
            <a:xfrm>
              <a:off x="3204096" y="1958279"/>
              <a:ext cx="3490817" cy="475927"/>
            </a:xfrm>
            <a:prstGeom prst="roundRect">
              <a:avLst>
                <a:gd name="adj" fmla="val 25072"/>
              </a:avLst>
            </a:prstGeom>
            <a:solidFill>
              <a:schemeClr val="bg1"/>
            </a:solidFill>
            <a:ln>
              <a:noFill/>
            </a:ln>
            <a:effectLst>
              <a:outerShdw blurRad="457200" sx="104000" sy="104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cs typeface="+mn-ea"/>
                  <a:sym typeface="+mn-lt"/>
                </a:rPr>
                <a:t>甘特圖</a:t>
              </a:r>
              <a:endParaRPr lang="zh-CN" altLang="en-US" dirty="0">
                <a:solidFill>
                  <a:schemeClr val="tx1"/>
                </a:solidFill>
                <a:cs typeface="+mn-ea"/>
                <a:sym typeface="+mn-lt"/>
              </a:endParaRPr>
            </a:p>
          </p:txBody>
        </p:sp>
      </p:grpSp>
      <p:sp>
        <p:nvSpPr>
          <p:cNvPr id="8" name="文字方塊 7"/>
          <p:cNvSpPr txBox="1"/>
          <p:nvPr/>
        </p:nvSpPr>
        <p:spPr>
          <a:xfrm>
            <a:off x="11663412" y="6263036"/>
            <a:ext cx="292231" cy="369332"/>
          </a:xfrm>
          <a:prstGeom prst="rect">
            <a:avLst/>
          </a:prstGeom>
          <a:noFill/>
        </p:spPr>
        <p:txBody>
          <a:bodyPr wrap="square" rtlCol="0">
            <a:spAutoFit/>
          </a:bodyPr>
          <a:lstStyle/>
          <a:p>
            <a:r>
              <a:rPr lang="en-US" altLang="zh-TW" dirty="0"/>
              <a:t>9</a:t>
            </a:r>
            <a:endParaRPr lang="zh-TW" altLang="en-US" dirty="0"/>
          </a:p>
        </p:txBody>
      </p:sp>
    </p:spTree>
    <p:extLst>
      <p:ext uri="{BB962C8B-B14F-4D97-AF65-F5344CB8AC3E}">
        <p14:creationId xmlns:p14="http://schemas.microsoft.com/office/powerpoint/2010/main" val="1725298850"/>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dxbro2f2">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1365</TotalTime>
  <Words>1360</Words>
  <Application>Microsoft Office PowerPoint</Application>
  <PresentationFormat>寬螢幕</PresentationFormat>
  <Paragraphs>390</Paragraphs>
  <Slides>52</Slides>
  <Notes>4</Notes>
  <HiddenSlides>0</HiddenSlides>
  <MMClips>1</MMClips>
  <ScaleCrop>false</ScaleCrop>
  <HeadingPairs>
    <vt:vector size="6" baseType="variant">
      <vt:variant>
        <vt:lpstr>使用字型</vt:lpstr>
      </vt:variant>
      <vt:variant>
        <vt:i4>4</vt:i4>
      </vt:variant>
      <vt:variant>
        <vt:lpstr>佈景主題</vt:lpstr>
      </vt:variant>
      <vt:variant>
        <vt:i4>2</vt:i4>
      </vt:variant>
      <vt:variant>
        <vt:lpstr>投影片標題</vt:lpstr>
      </vt:variant>
      <vt:variant>
        <vt:i4>52</vt:i4>
      </vt:variant>
    </vt:vector>
  </HeadingPairs>
  <TitlesOfParts>
    <vt:vector size="58" baseType="lpstr">
      <vt:lpstr>微软雅黑</vt:lpstr>
      <vt:lpstr>Arial</vt:lpstr>
      <vt:lpstr>Calibri</vt:lpstr>
      <vt:lpstr>Wingdings</vt:lpstr>
      <vt:lpstr>第一PPT，www.1ppt.com</vt:lpstr>
      <vt:lpstr>自定义设计方案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dc:description/>
  <cp:lastModifiedBy>楷軒 陳</cp:lastModifiedBy>
  <cp:revision>220</cp:revision>
  <dcterms:created xsi:type="dcterms:W3CDTF">2017-08-18T03:02:00Z</dcterms:created>
  <dcterms:modified xsi:type="dcterms:W3CDTF">2022-01-15T14:43:43Z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